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45"/>
  </p:notesMasterIdLst>
  <p:handoutMasterIdLst>
    <p:handoutMasterId r:id="rId46"/>
  </p:handoutMasterIdLst>
  <p:sldIdLst>
    <p:sldId id="256" r:id="rId5"/>
    <p:sldId id="262" r:id="rId6"/>
    <p:sldId id="257" r:id="rId7"/>
    <p:sldId id="258" r:id="rId8"/>
    <p:sldId id="263" r:id="rId9"/>
    <p:sldId id="264" r:id="rId10"/>
    <p:sldId id="259" r:id="rId11"/>
    <p:sldId id="260" r:id="rId12"/>
    <p:sldId id="261" r:id="rId13"/>
    <p:sldId id="265" r:id="rId14"/>
    <p:sldId id="277" r:id="rId15"/>
    <p:sldId id="266" r:id="rId16"/>
    <p:sldId id="275" r:id="rId17"/>
    <p:sldId id="283" r:id="rId18"/>
    <p:sldId id="282" r:id="rId19"/>
    <p:sldId id="267" r:id="rId20"/>
    <p:sldId id="284" r:id="rId21"/>
    <p:sldId id="285" r:id="rId22"/>
    <p:sldId id="279" r:id="rId23"/>
    <p:sldId id="286" r:id="rId24"/>
    <p:sldId id="280" r:id="rId25"/>
    <p:sldId id="287" r:id="rId26"/>
    <p:sldId id="281" r:id="rId27"/>
    <p:sldId id="289" r:id="rId28"/>
    <p:sldId id="288" r:id="rId29"/>
    <p:sldId id="290" r:id="rId30"/>
    <p:sldId id="292" r:id="rId31"/>
    <p:sldId id="291" r:id="rId32"/>
    <p:sldId id="294" r:id="rId33"/>
    <p:sldId id="293" r:id="rId34"/>
    <p:sldId id="295" r:id="rId35"/>
    <p:sldId id="278" r:id="rId36"/>
    <p:sldId id="276" r:id="rId37"/>
    <p:sldId id="268" r:id="rId38"/>
    <p:sldId id="269" r:id="rId39"/>
    <p:sldId id="270" r:id="rId40"/>
    <p:sldId id="271" r:id="rId41"/>
    <p:sldId id="272" r:id="rId42"/>
    <p:sldId id="273" r:id="rId43"/>
    <p:sldId id="274" r:id="rId44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3725" autoAdjust="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6881AF-1BA1-468C-BA50-A3BF7D4271CA}" type="doc">
      <dgm:prSet loTypeId="urn:microsoft.com/office/officeart/2005/8/layout/vList2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55F75075-56E0-4282-A4DB-18BCC7A8E490}">
      <dgm:prSet/>
      <dgm:spPr/>
      <dgm:t>
        <a:bodyPr/>
        <a:lstStyle/>
        <a:p>
          <a:pPr algn="ctr"/>
          <a:r>
            <a:rPr lang="es-ES" b="1" dirty="0"/>
            <a:t>“Lluvia que empapa”: </a:t>
          </a:r>
        </a:p>
      </dgm:t>
    </dgm:pt>
    <dgm:pt modelId="{9C20C1E9-AB2B-4AB5-AD93-1C186E396849}" type="parTrans" cxnId="{A981CA15-3F2C-49D4-AE6E-A53A914AB0DC}">
      <dgm:prSet/>
      <dgm:spPr/>
      <dgm:t>
        <a:bodyPr/>
        <a:lstStyle/>
        <a:p>
          <a:endParaRPr lang="es-ES"/>
        </a:p>
      </dgm:t>
    </dgm:pt>
    <dgm:pt modelId="{4192E791-ACAD-4914-AB9E-AD74FD14D35D}" type="sibTrans" cxnId="{A981CA15-3F2C-49D4-AE6E-A53A914AB0DC}">
      <dgm:prSet/>
      <dgm:spPr/>
      <dgm:t>
        <a:bodyPr/>
        <a:lstStyle/>
        <a:p>
          <a:endParaRPr lang="es-ES"/>
        </a:p>
      </dgm:t>
    </dgm:pt>
    <dgm:pt modelId="{B5C01CA1-A5A6-4446-8639-1B5F3CA2DD2C}">
      <dgm:prSet/>
      <dgm:spPr/>
      <dgm:t>
        <a:bodyPr/>
        <a:lstStyle/>
        <a:p>
          <a:r>
            <a:rPr lang="es-ES"/>
            <a:t>Algo que cae suavemente, de manera constante, que va calando lentamente, sin prisas, poco a poco, que va penetrando hasta la intimidad. ¿De qué me voy “empapando” cada día? ¿Soy como esponja que acojo la Palabra o como piedra que me resbala?</a:t>
          </a:r>
        </a:p>
      </dgm:t>
    </dgm:pt>
    <dgm:pt modelId="{9ECBE784-276B-4779-B5DD-45DB672C8B1B}" type="parTrans" cxnId="{CD99C97D-5D17-4EC2-AA9E-FA62BD3367D1}">
      <dgm:prSet/>
      <dgm:spPr/>
      <dgm:t>
        <a:bodyPr/>
        <a:lstStyle/>
        <a:p>
          <a:endParaRPr lang="es-ES"/>
        </a:p>
      </dgm:t>
    </dgm:pt>
    <dgm:pt modelId="{4C3F94D9-1F4E-4418-BC36-D5DC0AEAF6C4}" type="sibTrans" cxnId="{CD99C97D-5D17-4EC2-AA9E-FA62BD3367D1}">
      <dgm:prSet/>
      <dgm:spPr/>
      <dgm:t>
        <a:bodyPr/>
        <a:lstStyle/>
        <a:p>
          <a:endParaRPr lang="es-ES"/>
        </a:p>
      </dgm:t>
    </dgm:pt>
    <dgm:pt modelId="{A1E9F4C7-11A3-4A43-8437-0DF65DE3C0E7}">
      <dgm:prSet/>
      <dgm:spPr/>
      <dgm:t>
        <a:bodyPr/>
        <a:lstStyle/>
        <a:p>
          <a:pPr algn="ctr"/>
          <a:r>
            <a:rPr lang="es-ES" b="1" dirty="0"/>
            <a:t>“Fecundar y germinar”: </a:t>
          </a:r>
        </a:p>
      </dgm:t>
    </dgm:pt>
    <dgm:pt modelId="{F6716D49-7E4E-4662-8195-BB5C4CCE00EE}" type="parTrans" cxnId="{65C5EB80-401D-4101-9761-FFE98F58B960}">
      <dgm:prSet/>
      <dgm:spPr/>
      <dgm:t>
        <a:bodyPr/>
        <a:lstStyle/>
        <a:p>
          <a:endParaRPr lang="es-ES"/>
        </a:p>
      </dgm:t>
    </dgm:pt>
    <dgm:pt modelId="{1ED5EE86-9DEA-42C8-A323-A652EED740F3}" type="sibTrans" cxnId="{65C5EB80-401D-4101-9761-FFE98F58B960}">
      <dgm:prSet/>
      <dgm:spPr/>
      <dgm:t>
        <a:bodyPr/>
        <a:lstStyle/>
        <a:p>
          <a:endParaRPr lang="es-ES"/>
        </a:p>
      </dgm:t>
    </dgm:pt>
    <dgm:pt modelId="{01E9A08A-A727-45B9-9A0A-0498CD2C344C}">
      <dgm:prSet/>
      <dgm:spPr/>
      <dgm:t>
        <a:bodyPr/>
        <a:lstStyle/>
        <a:p>
          <a:r>
            <a:rPr lang="es-ES"/>
            <a:t>ser tierra buena que acoge, de manera abierta y disponible, que pone las condiciones para que pueda surgir algo nuevo. ¿Qué buenos deseos están germinando en este momento en mi vida?</a:t>
          </a:r>
        </a:p>
      </dgm:t>
    </dgm:pt>
    <dgm:pt modelId="{16BA55CF-52ED-40AB-9716-0FEF4B1D595D}" type="parTrans" cxnId="{91514889-BC04-42FD-A755-968E0CC6A22C}">
      <dgm:prSet/>
      <dgm:spPr/>
      <dgm:t>
        <a:bodyPr/>
        <a:lstStyle/>
        <a:p>
          <a:endParaRPr lang="es-ES"/>
        </a:p>
      </dgm:t>
    </dgm:pt>
    <dgm:pt modelId="{51E5C5CE-F3D0-472A-AAFD-AC61ED2B9C47}" type="sibTrans" cxnId="{91514889-BC04-42FD-A755-968E0CC6A22C}">
      <dgm:prSet/>
      <dgm:spPr/>
      <dgm:t>
        <a:bodyPr/>
        <a:lstStyle/>
        <a:p>
          <a:endParaRPr lang="es-ES"/>
        </a:p>
      </dgm:t>
    </dgm:pt>
    <dgm:pt modelId="{73FCB6AE-8252-4FD4-AA4E-098522285F09}">
      <dgm:prSet/>
      <dgm:spPr/>
      <dgm:t>
        <a:bodyPr/>
        <a:lstStyle/>
        <a:p>
          <a:pPr algn="ctr"/>
          <a:r>
            <a:rPr lang="es-ES" b="1" dirty="0"/>
            <a:t>¿Me vacío, me libero de cosas para acoger la Palabra?</a:t>
          </a:r>
        </a:p>
      </dgm:t>
    </dgm:pt>
    <dgm:pt modelId="{3965D052-3534-4293-914D-7BAFB787D445}" type="parTrans" cxnId="{608B6824-063B-4C24-B9C8-17B0EA5E1820}">
      <dgm:prSet/>
      <dgm:spPr/>
      <dgm:t>
        <a:bodyPr/>
        <a:lstStyle/>
        <a:p>
          <a:endParaRPr lang="es-ES"/>
        </a:p>
      </dgm:t>
    </dgm:pt>
    <dgm:pt modelId="{C4DDFED1-5B5F-4BF6-9366-3C8B17AB57ED}" type="sibTrans" cxnId="{608B6824-063B-4C24-B9C8-17B0EA5E1820}">
      <dgm:prSet/>
      <dgm:spPr/>
      <dgm:t>
        <a:bodyPr/>
        <a:lstStyle/>
        <a:p>
          <a:endParaRPr lang="es-ES"/>
        </a:p>
      </dgm:t>
    </dgm:pt>
    <dgm:pt modelId="{4F06BF88-3B42-4487-AE94-235740CC3D88}" type="pres">
      <dgm:prSet presAssocID="{4E6881AF-1BA1-468C-BA50-A3BF7D4271CA}" presName="linear" presStyleCnt="0">
        <dgm:presLayoutVars>
          <dgm:animLvl val="lvl"/>
          <dgm:resizeHandles val="exact"/>
        </dgm:presLayoutVars>
      </dgm:prSet>
      <dgm:spPr/>
    </dgm:pt>
    <dgm:pt modelId="{9A3A05D7-9A30-4225-8039-1A634EE77370}" type="pres">
      <dgm:prSet presAssocID="{55F75075-56E0-4282-A4DB-18BCC7A8E49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46A0308-C32C-4B8E-9852-0C262201EAE3}" type="pres">
      <dgm:prSet presAssocID="{55F75075-56E0-4282-A4DB-18BCC7A8E490}" presName="childText" presStyleLbl="revTx" presStyleIdx="0" presStyleCnt="2">
        <dgm:presLayoutVars>
          <dgm:bulletEnabled val="1"/>
        </dgm:presLayoutVars>
      </dgm:prSet>
      <dgm:spPr/>
    </dgm:pt>
    <dgm:pt modelId="{AF84D1D5-8272-4A5A-8917-87A9423B1D99}" type="pres">
      <dgm:prSet presAssocID="{A1E9F4C7-11A3-4A43-8437-0DF65DE3C0E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8AB0A00-F458-4117-83A9-3CF7EF6547D7}" type="pres">
      <dgm:prSet presAssocID="{A1E9F4C7-11A3-4A43-8437-0DF65DE3C0E7}" presName="childText" presStyleLbl="revTx" presStyleIdx="1" presStyleCnt="2">
        <dgm:presLayoutVars>
          <dgm:bulletEnabled val="1"/>
        </dgm:presLayoutVars>
      </dgm:prSet>
      <dgm:spPr/>
    </dgm:pt>
    <dgm:pt modelId="{2C6FEEE3-0398-4415-AE8D-BBE03957A321}" type="pres">
      <dgm:prSet presAssocID="{73FCB6AE-8252-4FD4-AA4E-098522285F0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F4A0C14-D391-4FC6-A40F-A12EA07EC154}" type="presOf" srcId="{B5C01CA1-A5A6-4446-8639-1B5F3CA2DD2C}" destId="{F46A0308-C32C-4B8E-9852-0C262201EAE3}" srcOrd="0" destOrd="0" presId="urn:microsoft.com/office/officeart/2005/8/layout/vList2"/>
    <dgm:cxn modelId="{A981CA15-3F2C-49D4-AE6E-A53A914AB0DC}" srcId="{4E6881AF-1BA1-468C-BA50-A3BF7D4271CA}" destId="{55F75075-56E0-4282-A4DB-18BCC7A8E490}" srcOrd="0" destOrd="0" parTransId="{9C20C1E9-AB2B-4AB5-AD93-1C186E396849}" sibTransId="{4192E791-ACAD-4914-AB9E-AD74FD14D35D}"/>
    <dgm:cxn modelId="{608B6824-063B-4C24-B9C8-17B0EA5E1820}" srcId="{4E6881AF-1BA1-468C-BA50-A3BF7D4271CA}" destId="{73FCB6AE-8252-4FD4-AA4E-098522285F09}" srcOrd="2" destOrd="0" parTransId="{3965D052-3534-4293-914D-7BAFB787D445}" sibTransId="{C4DDFED1-5B5F-4BF6-9366-3C8B17AB57ED}"/>
    <dgm:cxn modelId="{4F57553D-1F14-46DB-8B92-B6235386B301}" type="presOf" srcId="{73FCB6AE-8252-4FD4-AA4E-098522285F09}" destId="{2C6FEEE3-0398-4415-AE8D-BBE03957A321}" srcOrd="0" destOrd="0" presId="urn:microsoft.com/office/officeart/2005/8/layout/vList2"/>
    <dgm:cxn modelId="{5FAE0B62-170B-44AA-A1CA-6F7C460014DC}" type="presOf" srcId="{55F75075-56E0-4282-A4DB-18BCC7A8E490}" destId="{9A3A05D7-9A30-4225-8039-1A634EE77370}" srcOrd="0" destOrd="0" presId="urn:microsoft.com/office/officeart/2005/8/layout/vList2"/>
    <dgm:cxn modelId="{CD99C97D-5D17-4EC2-AA9E-FA62BD3367D1}" srcId="{55F75075-56E0-4282-A4DB-18BCC7A8E490}" destId="{B5C01CA1-A5A6-4446-8639-1B5F3CA2DD2C}" srcOrd="0" destOrd="0" parTransId="{9ECBE784-276B-4779-B5DD-45DB672C8B1B}" sibTransId="{4C3F94D9-1F4E-4418-BC36-D5DC0AEAF6C4}"/>
    <dgm:cxn modelId="{65C5EB80-401D-4101-9761-FFE98F58B960}" srcId="{4E6881AF-1BA1-468C-BA50-A3BF7D4271CA}" destId="{A1E9F4C7-11A3-4A43-8437-0DF65DE3C0E7}" srcOrd="1" destOrd="0" parTransId="{F6716D49-7E4E-4662-8195-BB5C4CCE00EE}" sibTransId="{1ED5EE86-9DEA-42C8-A323-A652EED740F3}"/>
    <dgm:cxn modelId="{9FD67D84-0489-4E36-AFC4-3CFB7AAF9AFF}" type="presOf" srcId="{A1E9F4C7-11A3-4A43-8437-0DF65DE3C0E7}" destId="{AF84D1D5-8272-4A5A-8917-87A9423B1D99}" srcOrd="0" destOrd="0" presId="urn:microsoft.com/office/officeart/2005/8/layout/vList2"/>
    <dgm:cxn modelId="{91514889-BC04-42FD-A755-968E0CC6A22C}" srcId="{A1E9F4C7-11A3-4A43-8437-0DF65DE3C0E7}" destId="{01E9A08A-A727-45B9-9A0A-0498CD2C344C}" srcOrd="0" destOrd="0" parTransId="{16BA55CF-52ED-40AB-9716-0FEF4B1D595D}" sibTransId="{51E5C5CE-F3D0-472A-AAFD-AC61ED2B9C47}"/>
    <dgm:cxn modelId="{7A7CA7B4-7F1E-4450-8BE2-6771E132BC21}" type="presOf" srcId="{01E9A08A-A727-45B9-9A0A-0498CD2C344C}" destId="{68AB0A00-F458-4117-83A9-3CF7EF6547D7}" srcOrd="0" destOrd="0" presId="urn:microsoft.com/office/officeart/2005/8/layout/vList2"/>
    <dgm:cxn modelId="{06EEDDE8-9F1A-4A14-92E2-037D46CE2CD7}" type="presOf" srcId="{4E6881AF-1BA1-468C-BA50-A3BF7D4271CA}" destId="{4F06BF88-3B42-4487-AE94-235740CC3D88}" srcOrd="0" destOrd="0" presId="urn:microsoft.com/office/officeart/2005/8/layout/vList2"/>
    <dgm:cxn modelId="{37DDA799-A587-45F1-B005-2F0A603C740C}" type="presParOf" srcId="{4F06BF88-3B42-4487-AE94-235740CC3D88}" destId="{9A3A05D7-9A30-4225-8039-1A634EE77370}" srcOrd="0" destOrd="0" presId="urn:microsoft.com/office/officeart/2005/8/layout/vList2"/>
    <dgm:cxn modelId="{93D51D2A-3AA6-4D4F-8E00-71FC9EB2F501}" type="presParOf" srcId="{4F06BF88-3B42-4487-AE94-235740CC3D88}" destId="{F46A0308-C32C-4B8E-9852-0C262201EAE3}" srcOrd="1" destOrd="0" presId="urn:microsoft.com/office/officeart/2005/8/layout/vList2"/>
    <dgm:cxn modelId="{A46624F2-27FC-473C-98C0-17FF1756AB0A}" type="presParOf" srcId="{4F06BF88-3B42-4487-AE94-235740CC3D88}" destId="{AF84D1D5-8272-4A5A-8917-87A9423B1D99}" srcOrd="2" destOrd="0" presId="urn:microsoft.com/office/officeart/2005/8/layout/vList2"/>
    <dgm:cxn modelId="{49162973-3907-4130-8CA9-BC481CBBBEEE}" type="presParOf" srcId="{4F06BF88-3B42-4487-AE94-235740CC3D88}" destId="{68AB0A00-F458-4117-83A9-3CF7EF6547D7}" srcOrd="3" destOrd="0" presId="urn:microsoft.com/office/officeart/2005/8/layout/vList2"/>
    <dgm:cxn modelId="{DFA83DD1-FD1F-4370-AED7-EFCADA63A2B4}" type="presParOf" srcId="{4F06BF88-3B42-4487-AE94-235740CC3D88}" destId="{2C6FEEE3-0398-4415-AE8D-BBE03957A32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E339D2-7E80-472B-A7EE-84BAFB51017E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/>
      <dgm:spPr/>
      <dgm:t>
        <a:bodyPr/>
        <a:lstStyle/>
        <a:p>
          <a:endParaRPr lang="es-ES"/>
        </a:p>
      </dgm:t>
    </dgm:pt>
    <dgm:pt modelId="{DCF5C48B-5098-4E91-B310-5EAD699CE2BD}">
      <dgm:prSet custT="1"/>
      <dgm:spPr/>
      <dgm:t>
        <a:bodyPr/>
        <a:lstStyle/>
        <a:p>
          <a:r>
            <a:rPr lang="es-ES" sz="4000" b="1" dirty="0"/>
            <a:t>Con el signo penitencial de las cenizas en la cabeza, hemos iniciado la peregrinación anual de la santa cuaresma, en la fe y en la esperanza. </a:t>
          </a:r>
        </a:p>
      </dgm:t>
    </dgm:pt>
    <dgm:pt modelId="{086913EB-9219-4B94-8136-D4532F6DEA5D}" type="parTrans" cxnId="{305F15A1-F4C2-4617-B1BE-CCE99DADDF1F}">
      <dgm:prSet/>
      <dgm:spPr/>
      <dgm:t>
        <a:bodyPr/>
        <a:lstStyle/>
        <a:p>
          <a:endParaRPr lang="es-ES"/>
        </a:p>
      </dgm:t>
    </dgm:pt>
    <dgm:pt modelId="{175F97F8-28F6-4BF9-98E0-0DDFACED0BA2}" type="sibTrans" cxnId="{305F15A1-F4C2-4617-B1BE-CCE99DADDF1F}">
      <dgm:prSet/>
      <dgm:spPr/>
      <dgm:t>
        <a:bodyPr/>
        <a:lstStyle/>
        <a:p>
          <a:endParaRPr lang="es-ES"/>
        </a:p>
      </dgm:t>
    </dgm:pt>
    <dgm:pt modelId="{A1AD0E9B-22A1-40C7-BEE8-88A40F7FECA7}">
      <dgm:prSet custT="1"/>
      <dgm:spPr/>
      <dgm:t>
        <a:bodyPr/>
        <a:lstStyle/>
        <a:p>
          <a:r>
            <a:rPr lang="es-ES" sz="3600" b="1" dirty="0"/>
            <a:t>La Iglesia, madre y maestra, nos invita a preparar nuestros corazones y a abrirnos a la gracia de Dios para poder celebrar con gran alegría el triunfo pascual de Cristo, el Señor. </a:t>
          </a:r>
        </a:p>
      </dgm:t>
    </dgm:pt>
    <dgm:pt modelId="{B7E69772-F504-4224-8F32-43392E815095}" type="parTrans" cxnId="{F45D67F7-5ED4-48EE-8B33-43320F45A93E}">
      <dgm:prSet/>
      <dgm:spPr/>
      <dgm:t>
        <a:bodyPr/>
        <a:lstStyle/>
        <a:p>
          <a:endParaRPr lang="es-ES"/>
        </a:p>
      </dgm:t>
    </dgm:pt>
    <dgm:pt modelId="{DCE4342E-614D-45DB-8614-45411276E264}" type="sibTrans" cxnId="{F45D67F7-5ED4-48EE-8B33-43320F45A93E}">
      <dgm:prSet/>
      <dgm:spPr/>
      <dgm:t>
        <a:bodyPr/>
        <a:lstStyle/>
        <a:p>
          <a:endParaRPr lang="es-ES"/>
        </a:p>
      </dgm:t>
    </dgm:pt>
    <dgm:pt modelId="{39D8D5DA-84FB-4B5D-8393-03AC5075A642}" type="pres">
      <dgm:prSet presAssocID="{05E339D2-7E80-472B-A7EE-84BAFB51017E}" presName="linear" presStyleCnt="0">
        <dgm:presLayoutVars>
          <dgm:animLvl val="lvl"/>
          <dgm:resizeHandles val="exact"/>
        </dgm:presLayoutVars>
      </dgm:prSet>
      <dgm:spPr/>
    </dgm:pt>
    <dgm:pt modelId="{30178F4C-01CF-47C1-9006-EC5D0146C24A}" type="pres">
      <dgm:prSet presAssocID="{DCF5C48B-5098-4E91-B310-5EAD699CE2B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F4130F2-989A-4F9B-923B-6FD2F2520848}" type="pres">
      <dgm:prSet presAssocID="{175F97F8-28F6-4BF9-98E0-0DDFACED0BA2}" presName="spacer" presStyleCnt="0"/>
      <dgm:spPr/>
    </dgm:pt>
    <dgm:pt modelId="{AB7B8770-8310-4E60-9F01-C870370C8404}" type="pres">
      <dgm:prSet presAssocID="{A1AD0E9B-22A1-40C7-BEE8-88A40F7FECA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F9A3A06-0A07-4D88-8CC6-C3B01A5F0C78}" type="presOf" srcId="{A1AD0E9B-22A1-40C7-BEE8-88A40F7FECA7}" destId="{AB7B8770-8310-4E60-9F01-C870370C8404}" srcOrd="0" destOrd="0" presId="urn:microsoft.com/office/officeart/2005/8/layout/vList2"/>
    <dgm:cxn modelId="{48CFE25A-8740-4887-A38E-0FCFD0999FE7}" type="presOf" srcId="{DCF5C48B-5098-4E91-B310-5EAD699CE2BD}" destId="{30178F4C-01CF-47C1-9006-EC5D0146C24A}" srcOrd="0" destOrd="0" presId="urn:microsoft.com/office/officeart/2005/8/layout/vList2"/>
    <dgm:cxn modelId="{B7D70D95-21DD-4CCE-BA2D-A4CB8E0CC82F}" type="presOf" srcId="{05E339D2-7E80-472B-A7EE-84BAFB51017E}" destId="{39D8D5DA-84FB-4B5D-8393-03AC5075A642}" srcOrd="0" destOrd="0" presId="urn:microsoft.com/office/officeart/2005/8/layout/vList2"/>
    <dgm:cxn modelId="{305F15A1-F4C2-4617-B1BE-CCE99DADDF1F}" srcId="{05E339D2-7E80-472B-A7EE-84BAFB51017E}" destId="{DCF5C48B-5098-4E91-B310-5EAD699CE2BD}" srcOrd="0" destOrd="0" parTransId="{086913EB-9219-4B94-8136-D4532F6DEA5D}" sibTransId="{175F97F8-28F6-4BF9-98E0-0DDFACED0BA2}"/>
    <dgm:cxn modelId="{F45D67F7-5ED4-48EE-8B33-43320F45A93E}" srcId="{05E339D2-7E80-472B-A7EE-84BAFB51017E}" destId="{A1AD0E9B-22A1-40C7-BEE8-88A40F7FECA7}" srcOrd="1" destOrd="0" parTransId="{B7E69772-F504-4224-8F32-43392E815095}" sibTransId="{DCE4342E-614D-45DB-8614-45411276E264}"/>
    <dgm:cxn modelId="{5AD7C098-DE26-4477-AF13-5D7EDCF26E80}" type="presParOf" srcId="{39D8D5DA-84FB-4B5D-8393-03AC5075A642}" destId="{30178F4C-01CF-47C1-9006-EC5D0146C24A}" srcOrd="0" destOrd="0" presId="urn:microsoft.com/office/officeart/2005/8/layout/vList2"/>
    <dgm:cxn modelId="{41F4A6E1-CD99-49B8-8075-8645E08B8586}" type="presParOf" srcId="{39D8D5DA-84FB-4B5D-8393-03AC5075A642}" destId="{EF4130F2-989A-4F9B-923B-6FD2F2520848}" srcOrd="1" destOrd="0" presId="urn:microsoft.com/office/officeart/2005/8/layout/vList2"/>
    <dgm:cxn modelId="{0483BEAA-B846-4A46-BCB6-B62CAE540F07}" type="presParOf" srcId="{39D8D5DA-84FB-4B5D-8393-03AC5075A642}" destId="{AB7B8770-8310-4E60-9F01-C870370C840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A70933-3270-4C30-9ED0-BDDA023A478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32A575F-F555-4623-8B3D-EA0883AE33DB}">
      <dgm:prSet custT="1"/>
      <dgm:spPr/>
      <dgm:t>
        <a:bodyPr/>
        <a:lstStyle/>
        <a:p>
          <a:r>
            <a:rPr lang="es-ES" sz="2800" dirty="0"/>
            <a:t>•Jesucristo, muerto y resucitado es, en efecto, el centro de nuestra fe y el garante de nuestra esperanza en la gran promesa del Padre: la vida eterna.</a:t>
          </a:r>
        </a:p>
      </dgm:t>
    </dgm:pt>
    <dgm:pt modelId="{F120A3B7-8056-424A-A58B-2B7B49D4649B}" type="parTrans" cxnId="{F0AD9BE1-33D6-49CD-B834-5568B41E6E80}">
      <dgm:prSet/>
      <dgm:spPr/>
      <dgm:t>
        <a:bodyPr/>
        <a:lstStyle/>
        <a:p>
          <a:endParaRPr lang="es-ES"/>
        </a:p>
      </dgm:t>
    </dgm:pt>
    <dgm:pt modelId="{74637049-FDEA-451C-82AC-3A7E3FC82B64}" type="sibTrans" cxnId="{F0AD9BE1-33D6-49CD-B834-5568B41E6E80}">
      <dgm:prSet/>
      <dgm:spPr/>
      <dgm:t>
        <a:bodyPr/>
        <a:lstStyle/>
        <a:p>
          <a:endParaRPr lang="es-ES"/>
        </a:p>
      </dgm:t>
    </dgm:pt>
    <dgm:pt modelId="{1BDC77B1-6FFC-45F6-9833-986891B59B2E}">
      <dgm:prSet custT="1"/>
      <dgm:spPr/>
      <dgm:t>
        <a:bodyPr/>
        <a:lstStyle/>
        <a:p>
          <a:r>
            <a:rPr lang="es-ES" sz="2400" dirty="0"/>
            <a:t>• En esta cuaresma, enriquecida por la gracia del Año jubilar, deseo ofrecer algunas reflexiones sobre lo que significa caminar juntos en la esperanza y descubrir las llamadas a la conversión que la misericordia de Dios nos dirige a todos, de manera personal y comunitaria.</a:t>
          </a:r>
        </a:p>
      </dgm:t>
    </dgm:pt>
    <dgm:pt modelId="{365BC14C-8E55-4153-A61A-DF999B8D38BA}" type="parTrans" cxnId="{BE41FCF5-877D-4C42-AB10-679256DCF013}">
      <dgm:prSet/>
      <dgm:spPr/>
      <dgm:t>
        <a:bodyPr/>
        <a:lstStyle/>
        <a:p>
          <a:endParaRPr lang="es-ES"/>
        </a:p>
      </dgm:t>
    </dgm:pt>
    <dgm:pt modelId="{14E2F6A4-FE6B-441E-842F-181FEDE627D9}" type="sibTrans" cxnId="{BE41FCF5-877D-4C42-AB10-679256DCF013}">
      <dgm:prSet/>
      <dgm:spPr/>
      <dgm:t>
        <a:bodyPr/>
        <a:lstStyle/>
        <a:p>
          <a:endParaRPr lang="es-ES"/>
        </a:p>
      </dgm:t>
    </dgm:pt>
    <dgm:pt modelId="{8A130E2C-3BEA-424D-8965-71B2FCAB9BEE}" type="pres">
      <dgm:prSet presAssocID="{9EA70933-3270-4C30-9ED0-BDDA023A478E}" presName="linear" presStyleCnt="0">
        <dgm:presLayoutVars>
          <dgm:dir/>
          <dgm:resizeHandles val="exact"/>
        </dgm:presLayoutVars>
      </dgm:prSet>
      <dgm:spPr/>
    </dgm:pt>
    <dgm:pt modelId="{2BB37254-0411-423C-A761-53DF2E8AE8D6}" type="pres">
      <dgm:prSet presAssocID="{B32A575F-F555-4623-8B3D-EA0883AE33DB}" presName="comp" presStyleCnt="0"/>
      <dgm:spPr/>
    </dgm:pt>
    <dgm:pt modelId="{981AC28F-3617-4409-8163-C21ECF132703}" type="pres">
      <dgm:prSet presAssocID="{B32A575F-F555-4623-8B3D-EA0883AE33DB}" presName="box" presStyleLbl="node1" presStyleIdx="0" presStyleCnt="2"/>
      <dgm:spPr/>
    </dgm:pt>
    <dgm:pt modelId="{D61CBCE4-213F-41D6-94DF-DCC962F53CA5}" type="pres">
      <dgm:prSet presAssocID="{B32A575F-F555-4623-8B3D-EA0883AE33DB}" presName="img" presStyleLbl="fgImgPlace1" presStyleIdx="0" presStyleCnt="2"/>
      <dgm:spPr/>
    </dgm:pt>
    <dgm:pt modelId="{3814B01D-76EB-4201-86E2-7BD260B5E341}" type="pres">
      <dgm:prSet presAssocID="{B32A575F-F555-4623-8B3D-EA0883AE33DB}" presName="text" presStyleLbl="node1" presStyleIdx="0" presStyleCnt="2">
        <dgm:presLayoutVars>
          <dgm:bulletEnabled val="1"/>
        </dgm:presLayoutVars>
      </dgm:prSet>
      <dgm:spPr/>
    </dgm:pt>
    <dgm:pt modelId="{53C7A904-DB19-4E56-8A61-7FE60F9F5B03}" type="pres">
      <dgm:prSet presAssocID="{74637049-FDEA-451C-82AC-3A7E3FC82B64}" presName="spacer" presStyleCnt="0"/>
      <dgm:spPr/>
    </dgm:pt>
    <dgm:pt modelId="{7211CA3C-7618-4E54-B12F-CB9D72943351}" type="pres">
      <dgm:prSet presAssocID="{1BDC77B1-6FFC-45F6-9833-986891B59B2E}" presName="comp" presStyleCnt="0"/>
      <dgm:spPr/>
    </dgm:pt>
    <dgm:pt modelId="{06E558DE-B8EC-4DB6-BF2E-F5C8837E9C53}" type="pres">
      <dgm:prSet presAssocID="{1BDC77B1-6FFC-45F6-9833-986891B59B2E}" presName="box" presStyleLbl="node1" presStyleIdx="1" presStyleCnt="2"/>
      <dgm:spPr/>
    </dgm:pt>
    <dgm:pt modelId="{2FCD940F-C3F3-43EB-9C48-BCCC848F8C1F}" type="pres">
      <dgm:prSet presAssocID="{1BDC77B1-6FFC-45F6-9833-986891B59B2E}" presName="img" presStyleLbl="fgImgPlace1" presStyleIdx="1" presStyleCnt="2"/>
      <dgm:spPr/>
    </dgm:pt>
    <dgm:pt modelId="{7D538939-578B-452F-A548-3AABD2319337}" type="pres">
      <dgm:prSet presAssocID="{1BDC77B1-6FFC-45F6-9833-986891B59B2E}" presName="text" presStyleLbl="node1" presStyleIdx="1" presStyleCnt="2">
        <dgm:presLayoutVars>
          <dgm:bulletEnabled val="1"/>
        </dgm:presLayoutVars>
      </dgm:prSet>
      <dgm:spPr/>
    </dgm:pt>
  </dgm:ptLst>
  <dgm:cxnLst>
    <dgm:cxn modelId="{AF5D4000-55FD-4556-969C-57A094854ACB}" type="presOf" srcId="{1BDC77B1-6FFC-45F6-9833-986891B59B2E}" destId="{06E558DE-B8EC-4DB6-BF2E-F5C8837E9C53}" srcOrd="0" destOrd="0" presId="urn:microsoft.com/office/officeart/2005/8/layout/vList4"/>
    <dgm:cxn modelId="{AD81AB79-DDFB-4677-AE62-F12B02ABFA43}" type="presOf" srcId="{1BDC77B1-6FFC-45F6-9833-986891B59B2E}" destId="{7D538939-578B-452F-A548-3AABD2319337}" srcOrd="1" destOrd="0" presId="urn:microsoft.com/office/officeart/2005/8/layout/vList4"/>
    <dgm:cxn modelId="{090C3D5A-D005-4840-8C4D-601C96D41C5F}" type="presOf" srcId="{B32A575F-F555-4623-8B3D-EA0883AE33DB}" destId="{3814B01D-76EB-4201-86E2-7BD260B5E341}" srcOrd="1" destOrd="0" presId="urn:microsoft.com/office/officeart/2005/8/layout/vList4"/>
    <dgm:cxn modelId="{A6E6E497-6BC7-478F-8627-574C3B85852D}" type="presOf" srcId="{9EA70933-3270-4C30-9ED0-BDDA023A478E}" destId="{8A130E2C-3BEA-424D-8965-71B2FCAB9BEE}" srcOrd="0" destOrd="0" presId="urn:microsoft.com/office/officeart/2005/8/layout/vList4"/>
    <dgm:cxn modelId="{986DE1A9-0F37-4CF3-BDC9-40BDE41DFBCC}" type="presOf" srcId="{B32A575F-F555-4623-8B3D-EA0883AE33DB}" destId="{981AC28F-3617-4409-8163-C21ECF132703}" srcOrd="0" destOrd="0" presId="urn:microsoft.com/office/officeart/2005/8/layout/vList4"/>
    <dgm:cxn modelId="{F0AD9BE1-33D6-49CD-B834-5568B41E6E80}" srcId="{9EA70933-3270-4C30-9ED0-BDDA023A478E}" destId="{B32A575F-F555-4623-8B3D-EA0883AE33DB}" srcOrd="0" destOrd="0" parTransId="{F120A3B7-8056-424A-A58B-2B7B49D4649B}" sibTransId="{74637049-FDEA-451C-82AC-3A7E3FC82B64}"/>
    <dgm:cxn modelId="{BE41FCF5-877D-4C42-AB10-679256DCF013}" srcId="{9EA70933-3270-4C30-9ED0-BDDA023A478E}" destId="{1BDC77B1-6FFC-45F6-9833-986891B59B2E}" srcOrd="1" destOrd="0" parTransId="{365BC14C-8E55-4153-A61A-DF999B8D38BA}" sibTransId="{14E2F6A4-FE6B-441E-842F-181FEDE627D9}"/>
    <dgm:cxn modelId="{A41066BF-A511-4142-9444-36C30ECC4D5E}" type="presParOf" srcId="{8A130E2C-3BEA-424D-8965-71B2FCAB9BEE}" destId="{2BB37254-0411-423C-A761-53DF2E8AE8D6}" srcOrd="0" destOrd="0" presId="urn:microsoft.com/office/officeart/2005/8/layout/vList4"/>
    <dgm:cxn modelId="{65ECA1A0-2216-4860-A25D-10C39AFA4CED}" type="presParOf" srcId="{2BB37254-0411-423C-A761-53DF2E8AE8D6}" destId="{981AC28F-3617-4409-8163-C21ECF132703}" srcOrd="0" destOrd="0" presId="urn:microsoft.com/office/officeart/2005/8/layout/vList4"/>
    <dgm:cxn modelId="{E4E66C14-C5A3-4556-ABBC-0506FBA95F21}" type="presParOf" srcId="{2BB37254-0411-423C-A761-53DF2E8AE8D6}" destId="{D61CBCE4-213F-41D6-94DF-DCC962F53CA5}" srcOrd="1" destOrd="0" presId="urn:microsoft.com/office/officeart/2005/8/layout/vList4"/>
    <dgm:cxn modelId="{FB9B0C08-2216-4907-AFF6-DCF2CB1552C6}" type="presParOf" srcId="{2BB37254-0411-423C-A761-53DF2E8AE8D6}" destId="{3814B01D-76EB-4201-86E2-7BD260B5E341}" srcOrd="2" destOrd="0" presId="urn:microsoft.com/office/officeart/2005/8/layout/vList4"/>
    <dgm:cxn modelId="{BF1C9D5E-D94A-4098-BB7A-DB2DA833634D}" type="presParOf" srcId="{8A130E2C-3BEA-424D-8965-71B2FCAB9BEE}" destId="{53C7A904-DB19-4E56-8A61-7FE60F9F5B03}" srcOrd="1" destOrd="0" presId="urn:microsoft.com/office/officeart/2005/8/layout/vList4"/>
    <dgm:cxn modelId="{3A4B2014-44BC-4FB5-A7D3-E49303941164}" type="presParOf" srcId="{8A130E2C-3BEA-424D-8965-71B2FCAB9BEE}" destId="{7211CA3C-7618-4E54-B12F-CB9D72943351}" srcOrd="2" destOrd="0" presId="urn:microsoft.com/office/officeart/2005/8/layout/vList4"/>
    <dgm:cxn modelId="{1F383272-2CCF-4BBE-8D4F-0FFA95B8296B}" type="presParOf" srcId="{7211CA3C-7618-4E54-B12F-CB9D72943351}" destId="{06E558DE-B8EC-4DB6-BF2E-F5C8837E9C53}" srcOrd="0" destOrd="0" presId="urn:microsoft.com/office/officeart/2005/8/layout/vList4"/>
    <dgm:cxn modelId="{2CD757F5-2CD1-42AB-89A4-875B2FB59F87}" type="presParOf" srcId="{7211CA3C-7618-4E54-B12F-CB9D72943351}" destId="{2FCD940F-C3F3-43EB-9C48-BCCC848F8C1F}" srcOrd="1" destOrd="0" presId="urn:microsoft.com/office/officeart/2005/8/layout/vList4"/>
    <dgm:cxn modelId="{83039896-4DFF-4D89-8DB6-0330919D7CED}" type="presParOf" srcId="{7211CA3C-7618-4E54-B12F-CB9D72943351}" destId="{7D538939-578B-452F-A548-3AABD231933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33B9F7-9A4D-4926-9127-7FF5CBB2F614}" type="doc">
      <dgm:prSet loTypeId="urn:microsoft.com/office/officeart/2005/8/layout/lProcess1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F2210A25-C991-4390-B702-5F5C7A837866}">
      <dgm:prSet/>
      <dgm:spPr/>
      <dgm:t>
        <a:bodyPr/>
        <a:lstStyle/>
        <a:p>
          <a:r>
            <a:rPr lang="es-ES" b="1" dirty="0"/>
            <a:t>1º Antes que nada, caminar. Hacer juntos el camino cuaresmal. El lema del Jubileo, “PEREGRINOS DE ESPERANZA”, evoca el largo viaje del pueblo de Israel hacia la tierra prometida.</a:t>
          </a:r>
        </a:p>
      </dgm:t>
    </dgm:pt>
    <dgm:pt modelId="{81AA080F-B7F9-4EE6-9E6E-28376ADDBC4A}" type="parTrans" cxnId="{A7A24932-53E6-4AB3-B1F0-81A882E8FC87}">
      <dgm:prSet/>
      <dgm:spPr/>
      <dgm:t>
        <a:bodyPr/>
        <a:lstStyle/>
        <a:p>
          <a:endParaRPr lang="es-ES"/>
        </a:p>
      </dgm:t>
    </dgm:pt>
    <dgm:pt modelId="{4DA88EA2-FBB7-46C6-90ED-00ED219F0D17}" type="sibTrans" cxnId="{A7A24932-53E6-4AB3-B1F0-81A882E8FC87}">
      <dgm:prSet/>
      <dgm:spPr/>
      <dgm:t>
        <a:bodyPr/>
        <a:lstStyle/>
        <a:p>
          <a:endParaRPr lang="es-ES"/>
        </a:p>
      </dgm:t>
    </dgm:pt>
    <dgm:pt modelId="{2B39BAE2-01ED-46BC-9DAD-4B0CC443DA5B}">
      <dgm:prSet/>
      <dgm:spPr/>
      <dgm:t>
        <a:bodyPr/>
        <a:lstStyle/>
        <a:p>
          <a:r>
            <a:rPr lang="es-ES" dirty="0"/>
            <a:t>• Esto nos hace pensar en tantos hermanos y hermanas que hoy huyen de situaciones de miseria y de violencia, buscando una vida mejor para ellos y sus seres queridos.</a:t>
          </a:r>
        </a:p>
      </dgm:t>
    </dgm:pt>
    <dgm:pt modelId="{E8BEE17B-D884-49CA-96E9-C817F01ED2E0}" type="parTrans" cxnId="{3397E847-9539-400C-ADEA-06CF8A24F5A2}">
      <dgm:prSet/>
      <dgm:spPr/>
      <dgm:t>
        <a:bodyPr/>
        <a:lstStyle/>
        <a:p>
          <a:endParaRPr lang="es-ES"/>
        </a:p>
      </dgm:t>
    </dgm:pt>
    <dgm:pt modelId="{5308D426-1C6A-4A0C-8862-EBA9D7C9B834}" type="sibTrans" cxnId="{3397E847-9539-400C-ADEA-06CF8A24F5A2}">
      <dgm:prSet/>
      <dgm:spPr/>
      <dgm:t>
        <a:bodyPr/>
        <a:lstStyle/>
        <a:p>
          <a:endParaRPr lang="es-ES"/>
        </a:p>
      </dgm:t>
    </dgm:pt>
    <dgm:pt modelId="{4AF32521-9805-47A2-BB15-F2E6245FCD9B}">
      <dgm:prSet/>
      <dgm:spPr/>
      <dgm:t>
        <a:bodyPr/>
        <a:lstStyle/>
        <a:p>
          <a:r>
            <a:rPr lang="es-ES" dirty="0"/>
            <a:t>• Surge aquí una primera llamada a la conversión, porque todos somos peregrinos en la vida. ¿Busco caminos de liberación de las situaciones de pecado y falta de dignidad? </a:t>
          </a:r>
        </a:p>
      </dgm:t>
    </dgm:pt>
    <dgm:pt modelId="{F1982368-0CBC-4462-A766-8C06FEA1CBF1}" type="parTrans" cxnId="{85D9E03A-41CF-4365-9CA5-DF6FE49C6FA9}">
      <dgm:prSet/>
      <dgm:spPr/>
      <dgm:t>
        <a:bodyPr/>
        <a:lstStyle/>
        <a:p>
          <a:endParaRPr lang="es-ES"/>
        </a:p>
      </dgm:t>
    </dgm:pt>
    <dgm:pt modelId="{D0AC84E5-C62B-415F-BC96-74489987FCF7}" type="sibTrans" cxnId="{85D9E03A-41CF-4365-9CA5-DF6FE49C6FA9}">
      <dgm:prSet/>
      <dgm:spPr/>
      <dgm:t>
        <a:bodyPr/>
        <a:lstStyle/>
        <a:p>
          <a:endParaRPr lang="es-ES"/>
        </a:p>
      </dgm:t>
    </dgm:pt>
    <dgm:pt modelId="{CFB7E468-A0DE-496C-B498-5F0C74746D17}" type="pres">
      <dgm:prSet presAssocID="{8433B9F7-9A4D-4926-9127-7FF5CBB2F614}" presName="Name0" presStyleCnt="0">
        <dgm:presLayoutVars>
          <dgm:dir/>
          <dgm:animLvl val="lvl"/>
          <dgm:resizeHandles val="exact"/>
        </dgm:presLayoutVars>
      </dgm:prSet>
      <dgm:spPr/>
    </dgm:pt>
    <dgm:pt modelId="{11378AF9-AC40-4845-BF81-01B5B23B4959}" type="pres">
      <dgm:prSet presAssocID="{F2210A25-C991-4390-B702-5F5C7A837866}" presName="vertFlow" presStyleCnt="0"/>
      <dgm:spPr/>
    </dgm:pt>
    <dgm:pt modelId="{43D59CDE-87C4-494B-BA7A-9FF87A17F5E3}" type="pres">
      <dgm:prSet presAssocID="{F2210A25-C991-4390-B702-5F5C7A837866}" presName="header" presStyleLbl="node1" presStyleIdx="0" presStyleCnt="1" custScaleX="214459"/>
      <dgm:spPr/>
    </dgm:pt>
    <dgm:pt modelId="{1126722F-18B8-46FB-AA2A-EEE9249A5AFC}" type="pres">
      <dgm:prSet presAssocID="{E8BEE17B-D884-49CA-96E9-C817F01ED2E0}" presName="parTrans" presStyleLbl="sibTrans2D1" presStyleIdx="0" presStyleCnt="2"/>
      <dgm:spPr/>
    </dgm:pt>
    <dgm:pt modelId="{96EBC17F-463C-4C2F-882C-C01F6DA0E38A}" type="pres">
      <dgm:prSet presAssocID="{2B39BAE2-01ED-46BC-9DAD-4B0CC443DA5B}" presName="child" presStyleLbl="alignAccFollowNode1" presStyleIdx="0" presStyleCnt="2" custScaleX="214459">
        <dgm:presLayoutVars>
          <dgm:chMax val="0"/>
          <dgm:bulletEnabled val="1"/>
        </dgm:presLayoutVars>
      </dgm:prSet>
      <dgm:spPr/>
    </dgm:pt>
    <dgm:pt modelId="{36D0BBDB-CEEC-4C93-A3A3-F060A4892695}" type="pres">
      <dgm:prSet presAssocID="{5308D426-1C6A-4A0C-8862-EBA9D7C9B834}" presName="sibTrans" presStyleLbl="sibTrans2D1" presStyleIdx="1" presStyleCnt="2"/>
      <dgm:spPr/>
    </dgm:pt>
    <dgm:pt modelId="{F2F7004A-A95A-4823-9ECF-7CDC8EA9398E}" type="pres">
      <dgm:prSet presAssocID="{4AF32521-9805-47A2-BB15-F2E6245FCD9B}" presName="child" presStyleLbl="alignAccFollowNode1" presStyleIdx="1" presStyleCnt="2" custScaleX="214459">
        <dgm:presLayoutVars>
          <dgm:chMax val="0"/>
          <dgm:bulletEnabled val="1"/>
        </dgm:presLayoutVars>
      </dgm:prSet>
      <dgm:spPr/>
    </dgm:pt>
  </dgm:ptLst>
  <dgm:cxnLst>
    <dgm:cxn modelId="{52B2FE06-9FBF-4D2C-B404-A9D6CB98F273}" type="presOf" srcId="{4AF32521-9805-47A2-BB15-F2E6245FCD9B}" destId="{F2F7004A-A95A-4823-9ECF-7CDC8EA9398E}" srcOrd="0" destOrd="0" presId="urn:microsoft.com/office/officeart/2005/8/layout/lProcess1"/>
    <dgm:cxn modelId="{A7A24932-53E6-4AB3-B1F0-81A882E8FC87}" srcId="{8433B9F7-9A4D-4926-9127-7FF5CBB2F614}" destId="{F2210A25-C991-4390-B702-5F5C7A837866}" srcOrd="0" destOrd="0" parTransId="{81AA080F-B7F9-4EE6-9E6E-28376ADDBC4A}" sibTransId="{4DA88EA2-FBB7-46C6-90ED-00ED219F0D17}"/>
    <dgm:cxn modelId="{85D9E03A-41CF-4365-9CA5-DF6FE49C6FA9}" srcId="{F2210A25-C991-4390-B702-5F5C7A837866}" destId="{4AF32521-9805-47A2-BB15-F2E6245FCD9B}" srcOrd="1" destOrd="0" parTransId="{F1982368-0CBC-4462-A766-8C06FEA1CBF1}" sibTransId="{D0AC84E5-C62B-415F-BC96-74489987FCF7}"/>
    <dgm:cxn modelId="{3397E847-9539-400C-ADEA-06CF8A24F5A2}" srcId="{F2210A25-C991-4390-B702-5F5C7A837866}" destId="{2B39BAE2-01ED-46BC-9DAD-4B0CC443DA5B}" srcOrd="0" destOrd="0" parTransId="{E8BEE17B-D884-49CA-96E9-C817F01ED2E0}" sibTransId="{5308D426-1C6A-4A0C-8862-EBA9D7C9B834}"/>
    <dgm:cxn modelId="{348C8355-EE56-4349-A400-5DB7E095FF56}" type="presOf" srcId="{8433B9F7-9A4D-4926-9127-7FF5CBB2F614}" destId="{CFB7E468-A0DE-496C-B498-5F0C74746D17}" srcOrd="0" destOrd="0" presId="urn:microsoft.com/office/officeart/2005/8/layout/lProcess1"/>
    <dgm:cxn modelId="{FD141787-A6F9-42BF-AAD7-5BAAA9D48E09}" type="presOf" srcId="{5308D426-1C6A-4A0C-8862-EBA9D7C9B834}" destId="{36D0BBDB-CEEC-4C93-A3A3-F060A4892695}" srcOrd="0" destOrd="0" presId="urn:microsoft.com/office/officeart/2005/8/layout/lProcess1"/>
    <dgm:cxn modelId="{3A1C2FB3-5744-4AE1-8DD6-7F73E2691E83}" type="presOf" srcId="{E8BEE17B-D884-49CA-96E9-C817F01ED2E0}" destId="{1126722F-18B8-46FB-AA2A-EEE9249A5AFC}" srcOrd="0" destOrd="0" presId="urn:microsoft.com/office/officeart/2005/8/layout/lProcess1"/>
    <dgm:cxn modelId="{0ADDD6C7-04D8-4BE9-831F-DF1580A1009C}" type="presOf" srcId="{F2210A25-C991-4390-B702-5F5C7A837866}" destId="{43D59CDE-87C4-494B-BA7A-9FF87A17F5E3}" srcOrd="0" destOrd="0" presId="urn:microsoft.com/office/officeart/2005/8/layout/lProcess1"/>
    <dgm:cxn modelId="{6BF356E7-7839-4B12-9F76-8EBA939CF261}" type="presOf" srcId="{2B39BAE2-01ED-46BC-9DAD-4B0CC443DA5B}" destId="{96EBC17F-463C-4C2F-882C-C01F6DA0E38A}" srcOrd="0" destOrd="0" presId="urn:microsoft.com/office/officeart/2005/8/layout/lProcess1"/>
    <dgm:cxn modelId="{2CCB46B9-64FF-413B-95CD-85C4A38FE803}" type="presParOf" srcId="{CFB7E468-A0DE-496C-B498-5F0C74746D17}" destId="{11378AF9-AC40-4845-BF81-01B5B23B4959}" srcOrd="0" destOrd="0" presId="urn:microsoft.com/office/officeart/2005/8/layout/lProcess1"/>
    <dgm:cxn modelId="{97227499-56F9-462C-88AD-4988046BDD77}" type="presParOf" srcId="{11378AF9-AC40-4845-BF81-01B5B23B4959}" destId="{43D59CDE-87C4-494B-BA7A-9FF87A17F5E3}" srcOrd="0" destOrd="0" presId="urn:microsoft.com/office/officeart/2005/8/layout/lProcess1"/>
    <dgm:cxn modelId="{FA336B87-0850-40A0-9396-AF60D3E4F091}" type="presParOf" srcId="{11378AF9-AC40-4845-BF81-01B5B23B4959}" destId="{1126722F-18B8-46FB-AA2A-EEE9249A5AFC}" srcOrd="1" destOrd="0" presId="urn:microsoft.com/office/officeart/2005/8/layout/lProcess1"/>
    <dgm:cxn modelId="{8E0B517C-CC8E-4397-9567-353D201C0ABA}" type="presParOf" srcId="{11378AF9-AC40-4845-BF81-01B5B23B4959}" destId="{96EBC17F-463C-4C2F-882C-C01F6DA0E38A}" srcOrd="2" destOrd="0" presId="urn:microsoft.com/office/officeart/2005/8/layout/lProcess1"/>
    <dgm:cxn modelId="{71047C5B-24F2-4F0C-88DA-BD90C7F96D56}" type="presParOf" srcId="{11378AF9-AC40-4845-BF81-01B5B23B4959}" destId="{36D0BBDB-CEEC-4C93-A3A3-F060A4892695}" srcOrd="3" destOrd="0" presId="urn:microsoft.com/office/officeart/2005/8/layout/lProcess1"/>
    <dgm:cxn modelId="{8FFE3C72-6AC0-40F2-9940-F540F132BB1D}" type="presParOf" srcId="{11378AF9-AC40-4845-BF81-01B5B23B4959}" destId="{F2F7004A-A95A-4823-9ECF-7CDC8EA9398E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33D7EA-CFDA-4572-B982-137B9B4F057B}" type="doc">
      <dgm:prSet loTypeId="urn:microsoft.com/office/officeart/2005/8/layout/lProcess1" loCatId="process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es-ES"/>
        </a:p>
      </dgm:t>
    </dgm:pt>
    <dgm:pt modelId="{96BA1348-0D70-4148-A5F5-7741FB0E4647}">
      <dgm:prSet/>
      <dgm:spPr/>
      <dgm:t>
        <a:bodyPr/>
        <a:lstStyle/>
        <a:p>
          <a:r>
            <a:rPr lang="es-ES" b="1" dirty="0"/>
            <a:t>2º.-  En segundo lugar, nos dice el Papa hagamos este viaje juntos. </a:t>
          </a:r>
        </a:p>
      </dgm:t>
    </dgm:pt>
    <dgm:pt modelId="{07C7A322-6F65-4A35-82EE-12194ADAD51E}" type="parTrans" cxnId="{F386E726-C675-49C9-B2E4-0F2F1AC98481}">
      <dgm:prSet/>
      <dgm:spPr/>
      <dgm:t>
        <a:bodyPr/>
        <a:lstStyle/>
        <a:p>
          <a:endParaRPr lang="es-ES"/>
        </a:p>
      </dgm:t>
    </dgm:pt>
    <dgm:pt modelId="{A737BA4E-9468-4687-B784-710253BACAF1}" type="sibTrans" cxnId="{F386E726-C675-49C9-B2E4-0F2F1AC98481}">
      <dgm:prSet/>
      <dgm:spPr/>
      <dgm:t>
        <a:bodyPr/>
        <a:lstStyle/>
        <a:p>
          <a:endParaRPr lang="es-ES"/>
        </a:p>
      </dgm:t>
    </dgm:pt>
    <dgm:pt modelId="{9E93C008-39F8-4832-8B81-965A9F8DEDE6}">
      <dgm:prSet custT="1"/>
      <dgm:spPr/>
      <dgm:t>
        <a:bodyPr/>
        <a:lstStyle/>
        <a:p>
          <a:r>
            <a:rPr lang="es-ES" sz="2000" dirty="0"/>
            <a:t>•	La vocación de la Iglesia es caminar juntos, ser sinodales. Los cristianos están llamados a hacer camino juntos, nunca como viajeros solitarios. Nunca a encerrarnos en nosotros mismos. </a:t>
          </a:r>
        </a:p>
      </dgm:t>
    </dgm:pt>
    <dgm:pt modelId="{C7BDCE47-B9A6-40C4-8DFA-5BBC1BCB7FC1}" type="parTrans" cxnId="{EA4A3262-E9FD-4901-BE0A-5BEFADE64808}">
      <dgm:prSet/>
      <dgm:spPr/>
      <dgm:t>
        <a:bodyPr/>
        <a:lstStyle/>
        <a:p>
          <a:endParaRPr lang="es-ES"/>
        </a:p>
      </dgm:t>
    </dgm:pt>
    <dgm:pt modelId="{151D819F-2187-4A36-9CF5-947C987250D4}" type="sibTrans" cxnId="{EA4A3262-E9FD-4901-BE0A-5BEFADE64808}">
      <dgm:prSet/>
      <dgm:spPr/>
      <dgm:t>
        <a:bodyPr/>
        <a:lstStyle/>
        <a:p>
          <a:endParaRPr lang="es-ES"/>
        </a:p>
      </dgm:t>
    </dgm:pt>
    <dgm:pt modelId="{1877FCF8-2655-4C15-8276-3A7F4E490CA0}">
      <dgm:prSet/>
      <dgm:spPr/>
      <dgm:t>
        <a:bodyPr/>
        <a:lstStyle/>
        <a:p>
          <a:r>
            <a:rPr lang="es-ES" dirty="0"/>
            <a:t>•	Caminar juntos significa caminar codo a codo, sin pisotear o dominar al otro, sin albergar envidia o hipocresía, sin dejar que nadie se quede atrás o se sienta excluido. Vamos en la misma dirección, hacia la misma meta, escuchándonos los unos a los otros con amor y paciencia.</a:t>
          </a:r>
        </a:p>
      </dgm:t>
    </dgm:pt>
    <dgm:pt modelId="{0D30FBAF-22D6-4EF9-8C9D-D8976149BC8B}" type="parTrans" cxnId="{EB9FFA00-E0B8-4F41-B674-A26929FC8F87}">
      <dgm:prSet/>
      <dgm:spPr/>
      <dgm:t>
        <a:bodyPr/>
        <a:lstStyle/>
        <a:p>
          <a:endParaRPr lang="es-ES"/>
        </a:p>
      </dgm:t>
    </dgm:pt>
    <dgm:pt modelId="{665D5786-D596-4423-9289-49B5463B700B}" type="sibTrans" cxnId="{EB9FFA00-E0B8-4F41-B674-A26929FC8F87}">
      <dgm:prSet/>
      <dgm:spPr/>
      <dgm:t>
        <a:bodyPr/>
        <a:lstStyle/>
        <a:p>
          <a:endParaRPr lang="es-ES"/>
        </a:p>
      </dgm:t>
    </dgm:pt>
    <dgm:pt modelId="{CD4E8607-E220-47B7-BBCC-9B62EBCB89E1}" type="pres">
      <dgm:prSet presAssocID="{FB33D7EA-CFDA-4572-B982-137B9B4F057B}" presName="Name0" presStyleCnt="0">
        <dgm:presLayoutVars>
          <dgm:dir/>
          <dgm:animLvl val="lvl"/>
          <dgm:resizeHandles val="exact"/>
        </dgm:presLayoutVars>
      </dgm:prSet>
      <dgm:spPr/>
    </dgm:pt>
    <dgm:pt modelId="{607B2396-F5E7-4D63-B20B-D710CF8E1F1E}" type="pres">
      <dgm:prSet presAssocID="{96BA1348-0D70-4148-A5F5-7741FB0E4647}" presName="vertFlow" presStyleCnt="0"/>
      <dgm:spPr/>
    </dgm:pt>
    <dgm:pt modelId="{289603CB-C5A4-4A05-B662-5372DD79104B}" type="pres">
      <dgm:prSet presAssocID="{96BA1348-0D70-4148-A5F5-7741FB0E4647}" presName="header" presStyleLbl="node1" presStyleIdx="0" presStyleCnt="1" custScaleX="337205"/>
      <dgm:spPr/>
    </dgm:pt>
    <dgm:pt modelId="{2F7CCCE0-8168-46E7-A6E2-42C39CB2683F}" type="pres">
      <dgm:prSet presAssocID="{C7BDCE47-B9A6-40C4-8DFA-5BBC1BCB7FC1}" presName="parTrans" presStyleLbl="sibTrans2D1" presStyleIdx="0" presStyleCnt="2"/>
      <dgm:spPr/>
    </dgm:pt>
    <dgm:pt modelId="{6CE94171-C7E8-4970-82E7-AF09D02043CE}" type="pres">
      <dgm:prSet presAssocID="{9E93C008-39F8-4832-8B81-965A9F8DEDE6}" presName="child" presStyleLbl="alignAccFollowNode1" presStyleIdx="0" presStyleCnt="2" custScaleX="337205">
        <dgm:presLayoutVars>
          <dgm:chMax val="0"/>
          <dgm:bulletEnabled val="1"/>
        </dgm:presLayoutVars>
      </dgm:prSet>
      <dgm:spPr/>
    </dgm:pt>
    <dgm:pt modelId="{BAED074C-B367-4B84-A095-EF80C6522DA3}" type="pres">
      <dgm:prSet presAssocID="{151D819F-2187-4A36-9CF5-947C987250D4}" presName="sibTrans" presStyleLbl="sibTrans2D1" presStyleIdx="1" presStyleCnt="2"/>
      <dgm:spPr/>
    </dgm:pt>
    <dgm:pt modelId="{C88DE54C-8702-4814-B83A-1BAE42605AF8}" type="pres">
      <dgm:prSet presAssocID="{1877FCF8-2655-4C15-8276-3A7F4E490CA0}" presName="child" presStyleLbl="alignAccFollowNode1" presStyleIdx="1" presStyleCnt="2" custScaleX="337205" custScaleY="138787">
        <dgm:presLayoutVars>
          <dgm:chMax val="0"/>
          <dgm:bulletEnabled val="1"/>
        </dgm:presLayoutVars>
      </dgm:prSet>
      <dgm:spPr/>
    </dgm:pt>
  </dgm:ptLst>
  <dgm:cxnLst>
    <dgm:cxn modelId="{EB9FFA00-E0B8-4F41-B674-A26929FC8F87}" srcId="{96BA1348-0D70-4148-A5F5-7741FB0E4647}" destId="{1877FCF8-2655-4C15-8276-3A7F4E490CA0}" srcOrd="1" destOrd="0" parTransId="{0D30FBAF-22D6-4EF9-8C9D-D8976149BC8B}" sibTransId="{665D5786-D596-4423-9289-49B5463B700B}"/>
    <dgm:cxn modelId="{F386E726-C675-49C9-B2E4-0F2F1AC98481}" srcId="{FB33D7EA-CFDA-4572-B982-137B9B4F057B}" destId="{96BA1348-0D70-4148-A5F5-7741FB0E4647}" srcOrd="0" destOrd="0" parTransId="{07C7A322-6F65-4A35-82EE-12194ADAD51E}" sibTransId="{A737BA4E-9468-4687-B784-710253BACAF1}"/>
    <dgm:cxn modelId="{EA4A3262-E9FD-4901-BE0A-5BEFADE64808}" srcId="{96BA1348-0D70-4148-A5F5-7741FB0E4647}" destId="{9E93C008-39F8-4832-8B81-965A9F8DEDE6}" srcOrd="0" destOrd="0" parTransId="{C7BDCE47-B9A6-40C4-8DFA-5BBC1BCB7FC1}" sibTransId="{151D819F-2187-4A36-9CF5-947C987250D4}"/>
    <dgm:cxn modelId="{024BC96C-FE21-444B-9C67-A797E67C95DC}" type="presOf" srcId="{FB33D7EA-CFDA-4572-B982-137B9B4F057B}" destId="{CD4E8607-E220-47B7-BBCC-9B62EBCB89E1}" srcOrd="0" destOrd="0" presId="urn:microsoft.com/office/officeart/2005/8/layout/lProcess1"/>
    <dgm:cxn modelId="{F01EE274-7740-4DBF-B647-8EF5B604B2EF}" type="presOf" srcId="{1877FCF8-2655-4C15-8276-3A7F4E490CA0}" destId="{C88DE54C-8702-4814-B83A-1BAE42605AF8}" srcOrd="0" destOrd="0" presId="urn:microsoft.com/office/officeart/2005/8/layout/lProcess1"/>
    <dgm:cxn modelId="{D9D6167D-EE00-4947-9126-C278BB696473}" type="presOf" srcId="{151D819F-2187-4A36-9CF5-947C987250D4}" destId="{BAED074C-B367-4B84-A095-EF80C6522DA3}" srcOrd="0" destOrd="0" presId="urn:microsoft.com/office/officeart/2005/8/layout/lProcess1"/>
    <dgm:cxn modelId="{3E23C7A7-6DD2-4C01-BA46-BE914D422B5B}" type="presOf" srcId="{96BA1348-0D70-4148-A5F5-7741FB0E4647}" destId="{289603CB-C5A4-4A05-B662-5372DD79104B}" srcOrd="0" destOrd="0" presId="urn:microsoft.com/office/officeart/2005/8/layout/lProcess1"/>
    <dgm:cxn modelId="{899117C2-9B29-4B8A-9BFD-06CFC95886AB}" type="presOf" srcId="{9E93C008-39F8-4832-8B81-965A9F8DEDE6}" destId="{6CE94171-C7E8-4970-82E7-AF09D02043CE}" srcOrd="0" destOrd="0" presId="urn:microsoft.com/office/officeart/2005/8/layout/lProcess1"/>
    <dgm:cxn modelId="{361381C4-F6C0-421F-8387-397F1AFB8CE5}" type="presOf" srcId="{C7BDCE47-B9A6-40C4-8DFA-5BBC1BCB7FC1}" destId="{2F7CCCE0-8168-46E7-A6E2-42C39CB2683F}" srcOrd="0" destOrd="0" presId="urn:microsoft.com/office/officeart/2005/8/layout/lProcess1"/>
    <dgm:cxn modelId="{70D84D28-82AE-43EC-966F-D20AC504103A}" type="presParOf" srcId="{CD4E8607-E220-47B7-BBCC-9B62EBCB89E1}" destId="{607B2396-F5E7-4D63-B20B-D710CF8E1F1E}" srcOrd="0" destOrd="0" presId="urn:microsoft.com/office/officeart/2005/8/layout/lProcess1"/>
    <dgm:cxn modelId="{72E1DADC-AF71-4686-8036-D2EE310D22A8}" type="presParOf" srcId="{607B2396-F5E7-4D63-B20B-D710CF8E1F1E}" destId="{289603CB-C5A4-4A05-B662-5372DD79104B}" srcOrd="0" destOrd="0" presId="urn:microsoft.com/office/officeart/2005/8/layout/lProcess1"/>
    <dgm:cxn modelId="{D8315BF5-D0F7-4EF2-BFB9-DBAC13E17915}" type="presParOf" srcId="{607B2396-F5E7-4D63-B20B-D710CF8E1F1E}" destId="{2F7CCCE0-8168-46E7-A6E2-42C39CB2683F}" srcOrd="1" destOrd="0" presId="urn:microsoft.com/office/officeart/2005/8/layout/lProcess1"/>
    <dgm:cxn modelId="{05BE1A5D-E351-4FC1-BA7D-4F0CE9FDC2DB}" type="presParOf" srcId="{607B2396-F5E7-4D63-B20B-D710CF8E1F1E}" destId="{6CE94171-C7E8-4970-82E7-AF09D02043CE}" srcOrd="2" destOrd="0" presId="urn:microsoft.com/office/officeart/2005/8/layout/lProcess1"/>
    <dgm:cxn modelId="{FCE01E38-5D74-4C3B-AC1A-79751C0A18C9}" type="presParOf" srcId="{607B2396-F5E7-4D63-B20B-D710CF8E1F1E}" destId="{BAED074C-B367-4B84-A095-EF80C6522DA3}" srcOrd="3" destOrd="0" presId="urn:microsoft.com/office/officeart/2005/8/layout/lProcess1"/>
    <dgm:cxn modelId="{5E9B8950-FAD0-4DE0-B0DB-E7F101D893AA}" type="presParOf" srcId="{607B2396-F5E7-4D63-B20B-D710CF8E1F1E}" destId="{C88DE54C-8702-4814-B83A-1BAE42605AF8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B33D7EA-CFDA-4572-B982-137B9B4F057B}" type="doc">
      <dgm:prSet loTypeId="urn:microsoft.com/office/officeart/2005/8/layout/lProcess1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6BA1348-0D70-4148-A5F5-7741FB0E4647}">
      <dgm:prSet custT="1"/>
      <dgm:spPr/>
      <dgm:t>
        <a:bodyPr/>
        <a:lstStyle/>
        <a:p>
          <a:r>
            <a:rPr lang="es-ES" sz="3200" dirty="0"/>
            <a:t>2º.-  En segundo lugar, nos dice el Papa hagamos este viaje juntos. </a:t>
          </a:r>
        </a:p>
      </dgm:t>
    </dgm:pt>
    <dgm:pt modelId="{07C7A322-6F65-4A35-82EE-12194ADAD51E}" type="parTrans" cxnId="{F386E726-C675-49C9-B2E4-0F2F1AC98481}">
      <dgm:prSet/>
      <dgm:spPr/>
      <dgm:t>
        <a:bodyPr/>
        <a:lstStyle/>
        <a:p>
          <a:endParaRPr lang="es-ES"/>
        </a:p>
      </dgm:t>
    </dgm:pt>
    <dgm:pt modelId="{A737BA4E-9468-4687-B784-710253BACAF1}" type="sibTrans" cxnId="{F386E726-C675-49C9-B2E4-0F2F1AC98481}">
      <dgm:prSet/>
      <dgm:spPr/>
      <dgm:t>
        <a:bodyPr/>
        <a:lstStyle/>
        <a:p>
          <a:endParaRPr lang="es-ES"/>
        </a:p>
      </dgm:t>
    </dgm:pt>
    <dgm:pt modelId="{54A86B33-13F0-474A-A66C-BF3DDCED54B0}">
      <dgm:prSet custT="1"/>
      <dgm:spPr/>
      <dgm:t>
        <a:bodyPr/>
        <a:lstStyle/>
        <a:p>
          <a:r>
            <a:rPr lang="es-ES" sz="2000" dirty="0"/>
            <a:t>En esta cuaresma, Dios nos pide que comprobemos si en nuestra vida, nos ocupamos solamente de nuestras necesidades. </a:t>
          </a:r>
        </a:p>
      </dgm:t>
    </dgm:pt>
    <dgm:pt modelId="{D38BB5BD-A951-43CA-8EC6-45DC5609AA6E}" type="parTrans" cxnId="{F9DF0E3A-9A70-48EB-B437-A98F1B40532C}">
      <dgm:prSet/>
      <dgm:spPr/>
      <dgm:t>
        <a:bodyPr/>
        <a:lstStyle/>
        <a:p>
          <a:endParaRPr lang="es-ES"/>
        </a:p>
      </dgm:t>
    </dgm:pt>
    <dgm:pt modelId="{9BF9873F-9147-4E2C-B9C5-8F1861A083C0}" type="sibTrans" cxnId="{F9DF0E3A-9A70-48EB-B437-A98F1B40532C}">
      <dgm:prSet/>
      <dgm:spPr/>
      <dgm:t>
        <a:bodyPr/>
        <a:lstStyle/>
        <a:p>
          <a:endParaRPr lang="es-ES"/>
        </a:p>
      </dgm:t>
    </dgm:pt>
    <dgm:pt modelId="{14BE9BFB-3141-45CA-BABA-9C9947B5104B}">
      <dgm:prSet custT="1"/>
      <dgm:spPr/>
      <dgm:t>
        <a:bodyPr/>
        <a:lstStyle/>
        <a:p>
          <a:r>
            <a:rPr lang="es-ES" sz="2000" dirty="0"/>
            <a:t>Preguntémonos ante el Señor si somos capaces de trabajar juntos en Iglesia; si tenemos una actitud de acogida, con quienes se acercan a nosotros; si hacemos que la gente se sienta parte de la comunidad. Esta es una segunda llamada: la conversión a la </a:t>
          </a:r>
          <a:r>
            <a:rPr lang="es-ES" sz="2000" dirty="0" err="1"/>
            <a:t>sinodalidad</a:t>
          </a:r>
          <a:r>
            <a:rPr lang="es-ES" sz="2000" dirty="0"/>
            <a:t>.</a:t>
          </a:r>
        </a:p>
      </dgm:t>
    </dgm:pt>
    <dgm:pt modelId="{00E60825-DD61-4AD5-BC24-7A174DAFC242}" type="parTrans" cxnId="{A1FF992C-EE46-4412-A7C3-C7CF179E29C4}">
      <dgm:prSet/>
      <dgm:spPr/>
      <dgm:t>
        <a:bodyPr/>
        <a:lstStyle/>
        <a:p>
          <a:endParaRPr lang="es-ES"/>
        </a:p>
      </dgm:t>
    </dgm:pt>
    <dgm:pt modelId="{C9C447F9-1EFC-4B74-AA61-E4EE5086B7C8}" type="sibTrans" cxnId="{A1FF992C-EE46-4412-A7C3-C7CF179E29C4}">
      <dgm:prSet/>
      <dgm:spPr/>
      <dgm:t>
        <a:bodyPr/>
        <a:lstStyle/>
        <a:p>
          <a:endParaRPr lang="es-ES"/>
        </a:p>
      </dgm:t>
    </dgm:pt>
    <dgm:pt modelId="{CD4E8607-E220-47B7-BBCC-9B62EBCB89E1}" type="pres">
      <dgm:prSet presAssocID="{FB33D7EA-CFDA-4572-B982-137B9B4F057B}" presName="Name0" presStyleCnt="0">
        <dgm:presLayoutVars>
          <dgm:dir/>
          <dgm:animLvl val="lvl"/>
          <dgm:resizeHandles val="exact"/>
        </dgm:presLayoutVars>
      </dgm:prSet>
      <dgm:spPr/>
    </dgm:pt>
    <dgm:pt modelId="{607B2396-F5E7-4D63-B20B-D710CF8E1F1E}" type="pres">
      <dgm:prSet presAssocID="{96BA1348-0D70-4148-A5F5-7741FB0E4647}" presName="vertFlow" presStyleCnt="0"/>
      <dgm:spPr/>
    </dgm:pt>
    <dgm:pt modelId="{289603CB-C5A4-4A05-B662-5372DD79104B}" type="pres">
      <dgm:prSet presAssocID="{96BA1348-0D70-4148-A5F5-7741FB0E4647}" presName="header" presStyleLbl="node1" presStyleIdx="0" presStyleCnt="1" custScaleX="337205" custScaleY="141277"/>
      <dgm:spPr/>
    </dgm:pt>
    <dgm:pt modelId="{0A33E815-30D0-4D02-8EFE-CEB1492A43A7}" type="pres">
      <dgm:prSet presAssocID="{D38BB5BD-A951-43CA-8EC6-45DC5609AA6E}" presName="parTrans" presStyleLbl="sibTrans2D1" presStyleIdx="0" presStyleCnt="2"/>
      <dgm:spPr/>
    </dgm:pt>
    <dgm:pt modelId="{963C27E5-EA41-47E0-87F1-D29200FA9E9C}" type="pres">
      <dgm:prSet presAssocID="{54A86B33-13F0-474A-A66C-BF3DDCED54B0}" presName="child" presStyleLbl="alignAccFollowNode1" presStyleIdx="0" presStyleCnt="2" custScaleX="337205" custScaleY="141277">
        <dgm:presLayoutVars>
          <dgm:chMax val="0"/>
          <dgm:bulletEnabled val="1"/>
        </dgm:presLayoutVars>
      </dgm:prSet>
      <dgm:spPr/>
    </dgm:pt>
    <dgm:pt modelId="{37C8399C-F7B6-4A21-9D3F-108BA09FFA58}" type="pres">
      <dgm:prSet presAssocID="{9BF9873F-9147-4E2C-B9C5-8F1861A083C0}" presName="sibTrans" presStyleLbl="sibTrans2D1" presStyleIdx="1" presStyleCnt="2"/>
      <dgm:spPr/>
    </dgm:pt>
    <dgm:pt modelId="{3685F284-DCF0-4409-AB15-B4D4D5ABAA08}" type="pres">
      <dgm:prSet presAssocID="{14BE9BFB-3141-45CA-BABA-9C9947B5104B}" presName="child" presStyleLbl="alignAccFollowNode1" presStyleIdx="1" presStyleCnt="2" custScaleX="337205" custScaleY="141277">
        <dgm:presLayoutVars>
          <dgm:chMax val="0"/>
          <dgm:bulletEnabled val="1"/>
        </dgm:presLayoutVars>
      </dgm:prSet>
      <dgm:spPr/>
    </dgm:pt>
  </dgm:ptLst>
  <dgm:cxnLst>
    <dgm:cxn modelId="{F386E726-C675-49C9-B2E4-0F2F1AC98481}" srcId="{FB33D7EA-CFDA-4572-B982-137B9B4F057B}" destId="{96BA1348-0D70-4148-A5F5-7741FB0E4647}" srcOrd="0" destOrd="0" parTransId="{07C7A322-6F65-4A35-82EE-12194ADAD51E}" sibTransId="{A737BA4E-9468-4687-B784-710253BACAF1}"/>
    <dgm:cxn modelId="{A1FF992C-EE46-4412-A7C3-C7CF179E29C4}" srcId="{96BA1348-0D70-4148-A5F5-7741FB0E4647}" destId="{14BE9BFB-3141-45CA-BABA-9C9947B5104B}" srcOrd="1" destOrd="0" parTransId="{00E60825-DD61-4AD5-BC24-7A174DAFC242}" sibTransId="{C9C447F9-1EFC-4B74-AA61-E4EE5086B7C8}"/>
    <dgm:cxn modelId="{F9DF0E3A-9A70-48EB-B437-A98F1B40532C}" srcId="{96BA1348-0D70-4148-A5F5-7741FB0E4647}" destId="{54A86B33-13F0-474A-A66C-BF3DDCED54B0}" srcOrd="0" destOrd="0" parTransId="{D38BB5BD-A951-43CA-8EC6-45DC5609AA6E}" sibTransId="{9BF9873F-9147-4E2C-B9C5-8F1861A083C0}"/>
    <dgm:cxn modelId="{024BC96C-FE21-444B-9C67-A797E67C95DC}" type="presOf" srcId="{FB33D7EA-CFDA-4572-B982-137B9B4F057B}" destId="{CD4E8607-E220-47B7-BBCC-9B62EBCB89E1}" srcOrd="0" destOrd="0" presId="urn:microsoft.com/office/officeart/2005/8/layout/lProcess1"/>
    <dgm:cxn modelId="{19807074-A80A-4125-8B77-B86153BC82AA}" type="presOf" srcId="{9BF9873F-9147-4E2C-B9C5-8F1861A083C0}" destId="{37C8399C-F7B6-4A21-9D3F-108BA09FFA58}" srcOrd="0" destOrd="0" presId="urn:microsoft.com/office/officeart/2005/8/layout/lProcess1"/>
    <dgm:cxn modelId="{AEE25355-DA9A-415F-BA26-3FF10851F8B4}" type="presOf" srcId="{D38BB5BD-A951-43CA-8EC6-45DC5609AA6E}" destId="{0A33E815-30D0-4D02-8EFE-CEB1492A43A7}" srcOrd="0" destOrd="0" presId="urn:microsoft.com/office/officeart/2005/8/layout/lProcess1"/>
    <dgm:cxn modelId="{705E4A98-7634-4564-9F87-1EDFDDF0C478}" type="presOf" srcId="{54A86B33-13F0-474A-A66C-BF3DDCED54B0}" destId="{963C27E5-EA41-47E0-87F1-D29200FA9E9C}" srcOrd="0" destOrd="0" presId="urn:microsoft.com/office/officeart/2005/8/layout/lProcess1"/>
    <dgm:cxn modelId="{3E23C7A7-6DD2-4C01-BA46-BE914D422B5B}" type="presOf" srcId="{96BA1348-0D70-4148-A5F5-7741FB0E4647}" destId="{289603CB-C5A4-4A05-B662-5372DD79104B}" srcOrd="0" destOrd="0" presId="urn:microsoft.com/office/officeart/2005/8/layout/lProcess1"/>
    <dgm:cxn modelId="{EEA8E9D7-FED3-450B-B4DA-6D942EB81E21}" type="presOf" srcId="{14BE9BFB-3141-45CA-BABA-9C9947B5104B}" destId="{3685F284-DCF0-4409-AB15-B4D4D5ABAA08}" srcOrd="0" destOrd="0" presId="urn:microsoft.com/office/officeart/2005/8/layout/lProcess1"/>
    <dgm:cxn modelId="{70D84D28-82AE-43EC-966F-D20AC504103A}" type="presParOf" srcId="{CD4E8607-E220-47B7-BBCC-9B62EBCB89E1}" destId="{607B2396-F5E7-4D63-B20B-D710CF8E1F1E}" srcOrd="0" destOrd="0" presId="urn:microsoft.com/office/officeart/2005/8/layout/lProcess1"/>
    <dgm:cxn modelId="{72E1DADC-AF71-4686-8036-D2EE310D22A8}" type="presParOf" srcId="{607B2396-F5E7-4D63-B20B-D710CF8E1F1E}" destId="{289603CB-C5A4-4A05-B662-5372DD79104B}" srcOrd="0" destOrd="0" presId="urn:microsoft.com/office/officeart/2005/8/layout/lProcess1"/>
    <dgm:cxn modelId="{99AE3CDB-CE0C-46B9-A0BB-CCBF0346C09A}" type="presParOf" srcId="{607B2396-F5E7-4D63-B20B-D710CF8E1F1E}" destId="{0A33E815-30D0-4D02-8EFE-CEB1492A43A7}" srcOrd="1" destOrd="0" presId="urn:microsoft.com/office/officeart/2005/8/layout/lProcess1"/>
    <dgm:cxn modelId="{9D19C92D-2B4D-4DA7-AE17-601ED409829E}" type="presParOf" srcId="{607B2396-F5E7-4D63-B20B-D710CF8E1F1E}" destId="{963C27E5-EA41-47E0-87F1-D29200FA9E9C}" srcOrd="2" destOrd="0" presId="urn:microsoft.com/office/officeart/2005/8/layout/lProcess1"/>
    <dgm:cxn modelId="{013DCCB5-C0CC-412E-8F39-52EE4695AA46}" type="presParOf" srcId="{607B2396-F5E7-4D63-B20B-D710CF8E1F1E}" destId="{37C8399C-F7B6-4A21-9D3F-108BA09FFA58}" srcOrd="3" destOrd="0" presId="urn:microsoft.com/office/officeart/2005/8/layout/lProcess1"/>
    <dgm:cxn modelId="{77C81C05-2DF7-41EE-A535-CA25573850C9}" type="presParOf" srcId="{607B2396-F5E7-4D63-B20B-D710CF8E1F1E}" destId="{3685F284-DCF0-4409-AB15-B4D4D5ABAA08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52C4C1F-013E-4176-B3DC-6B5B136093F8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C3232D1-87D1-4010-BF12-D49DA08417D4}">
      <dgm:prSet/>
      <dgm:spPr/>
      <dgm:t>
        <a:bodyPr/>
        <a:lstStyle/>
        <a:p>
          <a:r>
            <a:rPr lang="es-ES"/>
            <a:t>3º.- En tercer lugar, recorramos este camino juntos en la esperanza de una promesa. </a:t>
          </a:r>
        </a:p>
      </dgm:t>
    </dgm:pt>
    <dgm:pt modelId="{1B269B32-0E93-4722-88DB-24CA0AB2D591}" type="parTrans" cxnId="{C524BF9E-AA9E-4430-9EDE-FC60FC1B947B}">
      <dgm:prSet/>
      <dgm:spPr/>
      <dgm:t>
        <a:bodyPr/>
        <a:lstStyle/>
        <a:p>
          <a:endParaRPr lang="es-ES"/>
        </a:p>
      </dgm:t>
    </dgm:pt>
    <dgm:pt modelId="{FE02A323-9962-47BC-A812-6CCF839D9CE2}" type="sibTrans" cxnId="{C524BF9E-AA9E-4430-9EDE-FC60FC1B947B}">
      <dgm:prSet/>
      <dgm:spPr/>
      <dgm:t>
        <a:bodyPr/>
        <a:lstStyle/>
        <a:p>
          <a:endParaRPr lang="es-ES"/>
        </a:p>
      </dgm:t>
    </dgm:pt>
    <dgm:pt modelId="{1A731E25-EBF8-4DA1-BB2E-B0E054F0AF6E}">
      <dgm:prSet custT="1"/>
      <dgm:spPr/>
      <dgm:t>
        <a:bodyPr/>
        <a:lstStyle/>
        <a:p>
          <a:r>
            <a:rPr lang="es-ES" sz="2800" dirty="0"/>
            <a:t>Y cita al Papa Benedicto XVI en la Encíclica </a:t>
          </a:r>
          <a:r>
            <a:rPr lang="es-ES" sz="2800" dirty="0" err="1"/>
            <a:t>Spe</a:t>
          </a:r>
          <a:r>
            <a:rPr lang="es-ES" sz="2800" dirty="0"/>
            <a:t> </a:t>
          </a:r>
          <a:r>
            <a:rPr lang="es-ES" sz="2800" dirty="0" err="1"/>
            <a:t>salvi</a:t>
          </a:r>
          <a:r>
            <a:rPr lang="es-ES" sz="2800" dirty="0"/>
            <a:t>, «el ser humano necesita un amor incondicionado. Necesita esa certeza que le hace decir: “Ni muerte, ni vida, ni ángeles, ni principados, ni presente, ni futuro, ni potencias, ni altura, ni profundidad, ni criatura alguna podrá apartarnos del amor de Dios, manifestado en Cristo Jesús, Señor nuestro” (</a:t>
          </a:r>
          <a:r>
            <a:rPr lang="es-ES" sz="2800" dirty="0" err="1"/>
            <a:t>Rm</a:t>
          </a:r>
          <a:r>
            <a:rPr lang="es-ES" sz="2800" dirty="0"/>
            <a:t> 8,38s) </a:t>
          </a:r>
        </a:p>
      </dgm:t>
    </dgm:pt>
    <dgm:pt modelId="{5672BDFC-2554-4DD1-9403-7C54D9DACB6E}" type="parTrans" cxnId="{C8867EF6-8F9B-42D3-A724-39A3E0810816}">
      <dgm:prSet/>
      <dgm:spPr/>
      <dgm:t>
        <a:bodyPr/>
        <a:lstStyle/>
        <a:p>
          <a:endParaRPr lang="es-ES"/>
        </a:p>
      </dgm:t>
    </dgm:pt>
    <dgm:pt modelId="{8229FA82-F6ED-4E81-B07C-6E22237ECFA8}" type="sibTrans" cxnId="{C8867EF6-8F9B-42D3-A724-39A3E0810816}">
      <dgm:prSet/>
      <dgm:spPr/>
      <dgm:t>
        <a:bodyPr/>
        <a:lstStyle/>
        <a:p>
          <a:endParaRPr lang="es-ES"/>
        </a:p>
      </dgm:t>
    </dgm:pt>
    <dgm:pt modelId="{85CBEDE1-AEDE-4461-BDBD-9BEDB4D2376F}" type="pres">
      <dgm:prSet presAssocID="{852C4C1F-013E-4176-B3DC-6B5B136093F8}" presName="Name0" presStyleCnt="0">
        <dgm:presLayoutVars>
          <dgm:dir/>
          <dgm:animLvl val="lvl"/>
          <dgm:resizeHandles val="exact"/>
        </dgm:presLayoutVars>
      </dgm:prSet>
      <dgm:spPr/>
    </dgm:pt>
    <dgm:pt modelId="{AC325CBD-84AA-4C08-B559-7ECF04238930}" type="pres">
      <dgm:prSet presAssocID="{DC3232D1-87D1-4010-BF12-D49DA08417D4}" presName="boxAndChildren" presStyleCnt="0"/>
      <dgm:spPr/>
    </dgm:pt>
    <dgm:pt modelId="{4105F704-8DCC-4BA1-AB2D-01C943BA9828}" type="pres">
      <dgm:prSet presAssocID="{DC3232D1-87D1-4010-BF12-D49DA08417D4}" presName="parentTextBox" presStyleLbl="node1" presStyleIdx="0" presStyleCnt="1"/>
      <dgm:spPr/>
    </dgm:pt>
    <dgm:pt modelId="{166DB886-5582-4F13-8511-881C331BAB1B}" type="pres">
      <dgm:prSet presAssocID="{DC3232D1-87D1-4010-BF12-D49DA08417D4}" presName="entireBox" presStyleLbl="node1" presStyleIdx="0" presStyleCnt="1"/>
      <dgm:spPr/>
    </dgm:pt>
    <dgm:pt modelId="{4C03375D-E9E9-4049-82B9-40D7FE440EDE}" type="pres">
      <dgm:prSet presAssocID="{DC3232D1-87D1-4010-BF12-D49DA08417D4}" presName="descendantBox" presStyleCnt="0"/>
      <dgm:spPr/>
    </dgm:pt>
    <dgm:pt modelId="{690C0D19-BA13-4023-B72D-212BCBE117A0}" type="pres">
      <dgm:prSet presAssocID="{1A731E25-EBF8-4DA1-BB2E-B0E054F0AF6E}" presName="childTextBox" presStyleLbl="fgAccFollowNode1" presStyleIdx="0" presStyleCnt="1">
        <dgm:presLayoutVars>
          <dgm:bulletEnabled val="1"/>
        </dgm:presLayoutVars>
      </dgm:prSet>
      <dgm:spPr/>
    </dgm:pt>
  </dgm:ptLst>
  <dgm:cxnLst>
    <dgm:cxn modelId="{34CA5D59-90F0-4EC0-BF26-4BD78E25A737}" type="presOf" srcId="{1A731E25-EBF8-4DA1-BB2E-B0E054F0AF6E}" destId="{690C0D19-BA13-4023-B72D-212BCBE117A0}" srcOrd="0" destOrd="0" presId="urn:microsoft.com/office/officeart/2005/8/layout/process4"/>
    <dgm:cxn modelId="{724E8192-A2EF-478E-B862-49AB58CCED82}" type="presOf" srcId="{DC3232D1-87D1-4010-BF12-D49DA08417D4}" destId="{166DB886-5582-4F13-8511-881C331BAB1B}" srcOrd="1" destOrd="0" presId="urn:microsoft.com/office/officeart/2005/8/layout/process4"/>
    <dgm:cxn modelId="{4CC45393-41C2-4EA6-8B9A-8A6C47366C96}" type="presOf" srcId="{DC3232D1-87D1-4010-BF12-D49DA08417D4}" destId="{4105F704-8DCC-4BA1-AB2D-01C943BA9828}" srcOrd="0" destOrd="0" presId="urn:microsoft.com/office/officeart/2005/8/layout/process4"/>
    <dgm:cxn modelId="{9D7F319E-8865-42DA-890D-B24FEE1E5072}" type="presOf" srcId="{852C4C1F-013E-4176-B3DC-6B5B136093F8}" destId="{85CBEDE1-AEDE-4461-BDBD-9BEDB4D2376F}" srcOrd="0" destOrd="0" presId="urn:microsoft.com/office/officeart/2005/8/layout/process4"/>
    <dgm:cxn modelId="{C524BF9E-AA9E-4430-9EDE-FC60FC1B947B}" srcId="{852C4C1F-013E-4176-B3DC-6B5B136093F8}" destId="{DC3232D1-87D1-4010-BF12-D49DA08417D4}" srcOrd="0" destOrd="0" parTransId="{1B269B32-0E93-4722-88DB-24CA0AB2D591}" sibTransId="{FE02A323-9962-47BC-A812-6CCF839D9CE2}"/>
    <dgm:cxn modelId="{C8867EF6-8F9B-42D3-A724-39A3E0810816}" srcId="{DC3232D1-87D1-4010-BF12-D49DA08417D4}" destId="{1A731E25-EBF8-4DA1-BB2E-B0E054F0AF6E}" srcOrd="0" destOrd="0" parTransId="{5672BDFC-2554-4DD1-9403-7C54D9DACB6E}" sibTransId="{8229FA82-F6ED-4E81-B07C-6E22237ECFA8}"/>
    <dgm:cxn modelId="{992A2D46-7DBD-487D-8DD1-1DA190E50AD0}" type="presParOf" srcId="{85CBEDE1-AEDE-4461-BDBD-9BEDB4D2376F}" destId="{AC325CBD-84AA-4C08-B559-7ECF04238930}" srcOrd="0" destOrd="0" presId="urn:microsoft.com/office/officeart/2005/8/layout/process4"/>
    <dgm:cxn modelId="{D249B0EF-C9C5-4DF5-A843-72D4774779B3}" type="presParOf" srcId="{AC325CBD-84AA-4C08-B559-7ECF04238930}" destId="{4105F704-8DCC-4BA1-AB2D-01C943BA9828}" srcOrd="0" destOrd="0" presId="urn:microsoft.com/office/officeart/2005/8/layout/process4"/>
    <dgm:cxn modelId="{F2DB7ED9-02AF-46F1-8CC1-E97D0CD8E655}" type="presParOf" srcId="{AC325CBD-84AA-4C08-B559-7ECF04238930}" destId="{166DB886-5582-4F13-8511-881C331BAB1B}" srcOrd="1" destOrd="0" presId="urn:microsoft.com/office/officeart/2005/8/layout/process4"/>
    <dgm:cxn modelId="{42443047-AA38-4CF7-B170-0B89783469DE}" type="presParOf" srcId="{AC325CBD-84AA-4C08-B559-7ECF04238930}" destId="{4C03375D-E9E9-4049-82B9-40D7FE440EDE}" srcOrd="2" destOrd="0" presId="urn:microsoft.com/office/officeart/2005/8/layout/process4"/>
    <dgm:cxn modelId="{1FF6A068-0EDD-4AA3-A09E-AE97E50334BA}" type="presParOf" srcId="{4C03375D-E9E9-4049-82B9-40D7FE440EDE}" destId="{690C0D19-BA13-4023-B72D-212BCBE117A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52C4C1F-013E-4176-B3DC-6B5B136093F8}" type="doc">
      <dgm:prSet loTypeId="urn:microsoft.com/office/officeart/2005/8/layout/process4" loCatId="process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es-ES"/>
        </a:p>
      </dgm:t>
    </dgm:pt>
    <dgm:pt modelId="{DC3232D1-87D1-4010-BF12-D49DA08417D4}">
      <dgm:prSet custT="1"/>
      <dgm:spPr/>
      <dgm:t>
        <a:bodyPr/>
        <a:lstStyle/>
        <a:p>
          <a:r>
            <a:rPr lang="es-ES" sz="3200" b="1" dirty="0"/>
            <a:t>3º.- En tercer lugar, recorramos este camino juntos en la esperanza de una promesa. </a:t>
          </a:r>
        </a:p>
      </dgm:t>
    </dgm:pt>
    <dgm:pt modelId="{1B269B32-0E93-4722-88DB-24CA0AB2D591}" type="parTrans" cxnId="{C524BF9E-AA9E-4430-9EDE-FC60FC1B947B}">
      <dgm:prSet/>
      <dgm:spPr/>
      <dgm:t>
        <a:bodyPr/>
        <a:lstStyle/>
        <a:p>
          <a:endParaRPr lang="es-ES"/>
        </a:p>
      </dgm:t>
    </dgm:pt>
    <dgm:pt modelId="{FE02A323-9962-47BC-A812-6CCF839D9CE2}" type="sibTrans" cxnId="{C524BF9E-AA9E-4430-9EDE-FC60FC1B947B}">
      <dgm:prSet/>
      <dgm:spPr/>
      <dgm:t>
        <a:bodyPr/>
        <a:lstStyle/>
        <a:p>
          <a:endParaRPr lang="es-ES"/>
        </a:p>
      </dgm:t>
    </dgm:pt>
    <dgm:pt modelId="{7C0BAB23-5047-4B8D-B2E8-EBB7FD2B617C}">
      <dgm:prSet/>
      <dgm:spPr/>
      <dgm:t>
        <a:bodyPr/>
        <a:lstStyle/>
        <a:p>
          <a:r>
            <a:rPr lang="es-ES" dirty="0"/>
            <a:t>Esta es, por tanto, la tercera llamada a la conversión: </a:t>
          </a:r>
        </a:p>
      </dgm:t>
    </dgm:pt>
    <dgm:pt modelId="{7B4B6D6F-E8BD-454F-AB61-87FEF6CCB6A3}" type="parTrans" cxnId="{95E16FCB-4CD7-46E0-8235-5B6DB4136A29}">
      <dgm:prSet/>
      <dgm:spPr/>
      <dgm:t>
        <a:bodyPr/>
        <a:lstStyle/>
        <a:p>
          <a:endParaRPr lang="es-ES"/>
        </a:p>
      </dgm:t>
    </dgm:pt>
    <dgm:pt modelId="{F7860F59-1989-4D80-91AB-E33E886C1540}" type="sibTrans" cxnId="{95E16FCB-4CD7-46E0-8235-5B6DB4136A29}">
      <dgm:prSet/>
      <dgm:spPr/>
      <dgm:t>
        <a:bodyPr/>
        <a:lstStyle/>
        <a:p>
          <a:endParaRPr lang="es-ES"/>
        </a:p>
      </dgm:t>
    </dgm:pt>
    <dgm:pt modelId="{8296317B-F5C7-46FD-AE1B-2AC3EA01B40C}">
      <dgm:prSet custT="1"/>
      <dgm:spPr/>
      <dgm:t>
        <a:bodyPr/>
        <a:lstStyle/>
        <a:p>
          <a:r>
            <a:rPr lang="es-ES" sz="2000" dirty="0"/>
            <a:t>la de la esperanza, la de la confianza en Dios y en su gran promesa, la vida eterna.</a:t>
          </a:r>
        </a:p>
      </dgm:t>
    </dgm:pt>
    <dgm:pt modelId="{EE96D5D7-0F00-4A72-8AD0-8357FEA4934E}" type="parTrans" cxnId="{D70ADE3D-DD3D-42A3-B4A2-53BA4BDA5AE1}">
      <dgm:prSet/>
      <dgm:spPr/>
      <dgm:t>
        <a:bodyPr/>
        <a:lstStyle/>
        <a:p>
          <a:endParaRPr lang="es-ES"/>
        </a:p>
      </dgm:t>
    </dgm:pt>
    <dgm:pt modelId="{BDAFA239-F71B-4621-BF9B-BFAF06CE175E}" type="sibTrans" cxnId="{D70ADE3D-DD3D-42A3-B4A2-53BA4BDA5AE1}">
      <dgm:prSet/>
      <dgm:spPr/>
      <dgm:t>
        <a:bodyPr/>
        <a:lstStyle/>
        <a:p>
          <a:endParaRPr lang="es-ES"/>
        </a:p>
      </dgm:t>
    </dgm:pt>
    <dgm:pt modelId="{68DA984D-03B8-40DA-995D-661F66C92E6F}">
      <dgm:prSet custT="1"/>
      <dgm:spPr/>
      <dgm:t>
        <a:bodyPr/>
        <a:lstStyle/>
        <a:p>
          <a:r>
            <a:rPr lang="es-ES" sz="1800" dirty="0"/>
            <a:t>Debemos preguntarnos:</a:t>
          </a:r>
        </a:p>
      </dgm:t>
    </dgm:pt>
    <dgm:pt modelId="{A5D1D86F-895B-4A37-B5D0-40A1BB17B9AD}" type="parTrans" cxnId="{A2F4FD56-39E2-44C9-BB92-B76794840D86}">
      <dgm:prSet/>
      <dgm:spPr/>
      <dgm:t>
        <a:bodyPr/>
        <a:lstStyle/>
        <a:p>
          <a:endParaRPr lang="es-ES"/>
        </a:p>
      </dgm:t>
    </dgm:pt>
    <dgm:pt modelId="{D10356CE-8DD8-43BF-9D49-0EAEFA248188}" type="sibTrans" cxnId="{A2F4FD56-39E2-44C9-BB92-B76794840D86}">
      <dgm:prSet/>
      <dgm:spPr/>
      <dgm:t>
        <a:bodyPr/>
        <a:lstStyle/>
        <a:p>
          <a:endParaRPr lang="es-ES"/>
        </a:p>
      </dgm:t>
    </dgm:pt>
    <dgm:pt modelId="{86B53189-2894-44F8-9B4D-0E0CEC37454F}">
      <dgm:prSet custT="1"/>
      <dgm:spPr/>
      <dgm:t>
        <a:bodyPr/>
        <a:lstStyle/>
        <a:p>
          <a:r>
            <a:rPr lang="es-ES" sz="1800"/>
            <a:t>¿</a:t>
          </a:r>
          <a:r>
            <a:rPr lang="es-ES" sz="1800" dirty="0"/>
            <a:t>poseo la convicción de que Dios perdona mis pecados, o me comporto como si pudiera salvarme solo? ¿Anhelo la salvación e invoco la ayuda de Dios para recibirla?  </a:t>
          </a:r>
        </a:p>
      </dgm:t>
    </dgm:pt>
    <dgm:pt modelId="{467A6C87-F61D-42FC-BBFC-5B19AF7F2EED}" type="parTrans" cxnId="{E2E2E273-6486-4BFF-B7FC-D274A984755A}">
      <dgm:prSet/>
      <dgm:spPr/>
      <dgm:t>
        <a:bodyPr/>
        <a:lstStyle/>
        <a:p>
          <a:endParaRPr lang="es-ES"/>
        </a:p>
      </dgm:t>
    </dgm:pt>
    <dgm:pt modelId="{642DE275-AD37-45D1-9152-01E125687DD3}" type="sibTrans" cxnId="{E2E2E273-6486-4BFF-B7FC-D274A984755A}">
      <dgm:prSet/>
      <dgm:spPr/>
      <dgm:t>
        <a:bodyPr/>
        <a:lstStyle/>
        <a:p>
          <a:endParaRPr lang="es-ES"/>
        </a:p>
      </dgm:t>
    </dgm:pt>
    <dgm:pt modelId="{85CBEDE1-AEDE-4461-BDBD-9BEDB4D2376F}" type="pres">
      <dgm:prSet presAssocID="{852C4C1F-013E-4176-B3DC-6B5B136093F8}" presName="Name0" presStyleCnt="0">
        <dgm:presLayoutVars>
          <dgm:dir/>
          <dgm:animLvl val="lvl"/>
          <dgm:resizeHandles val="exact"/>
        </dgm:presLayoutVars>
      </dgm:prSet>
      <dgm:spPr/>
    </dgm:pt>
    <dgm:pt modelId="{1DAEE030-7638-4AFA-A1A3-F9131791A618}" type="pres">
      <dgm:prSet presAssocID="{68DA984D-03B8-40DA-995D-661F66C92E6F}" presName="boxAndChildren" presStyleCnt="0"/>
      <dgm:spPr/>
    </dgm:pt>
    <dgm:pt modelId="{FFD9A442-8919-4D2E-B6FB-4BC5250ACEF7}" type="pres">
      <dgm:prSet presAssocID="{68DA984D-03B8-40DA-995D-661F66C92E6F}" presName="parentTextBox" presStyleLbl="node1" presStyleIdx="0" presStyleCnt="3"/>
      <dgm:spPr/>
    </dgm:pt>
    <dgm:pt modelId="{BA4FD3DC-245C-4EE4-986E-77DBFE51C69E}" type="pres">
      <dgm:prSet presAssocID="{68DA984D-03B8-40DA-995D-661F66C92E6F}" presName="entireBox" presStyleLbl="node1" presStyleIdx="0" presStyleCnt="3"/>
      <dgm:spPr/>
    </dgm:pt>
    <dgm:pt modelId="{D492E84C-3C4F-42B8-93D1-5585DA5BA957}" type="pres">
      <dgm:prSet presAssocID="{68DA984D-03B8-40DA-995D-661F66C92E6F}" presName="descendantBox" presStyleCnt="0"/>
      <dgm:spPr/>
    </dgm:pt>
    <dgm:pt modelId="{898F92F6-319B-4162-9CC8-5AB0B6E8A5C9}" type="pres">
      <dgm:prSet presAssocID="{86B53189-2894-44F8-9B4D-0E0CEC37454F}" presName="childTextBox" presStyleLbl="fgAccFollowNode1" presStyleIdx="0" presStyleCnt="2">
        <dgm:presLayoutVars>
          <dgm:bulletEnabled val="1"/>
        </dgm:presLayoutVars>
      </dgm:prSet>
      <dgm:spPr/>
    </dgm:pt>
    <dgm:pt modelId="{557577EC-94A5-4D04-A6CD-8304DA70F486}" type="pres">
      <dgm:prSet presAssocID="{F7860F59-1989-4D80-91AB-E33E886C1540}" presName="sp" presStyleCnt="0"/>
      <dgm:spPr/>
    </dgm:pt>
    <dgm:pt modelId="{E7288A9B-EC95-4A8E-A3FC-8979488A237F}" type="pres">
      <dgm:prSet presAssocID="{7C0BAB23-5047-4B8D-B2E8-EBB7FD2B617C}" presName="arrowAndChildren" presStyleCnt="0"/>
      <dgm:spPr/>
    </dgm:pt>
    <dgm:pt modelId="{AE5516B9-292D-4A8D-9139-D1EB0EB71023}" type="pres">
      <dgm:prSet presAssocID="{7C0BAB23-5047-4B8D-B2E8-EBB7FD2B617C}" presName="parentTextArrow" presStyleLbl="node1" presStyleIdx="0" presStyleCnt="3"/>
      <dgm:spPr/>
    </dgm:pt>
    <dgm:pt modelId="{BE244970-4F38-48FA-A05F-2CC4C70A7AAE}" type="pres">
      <dgm:prSet presAssocID="{7C0BAB23-5047-4B8D-B2E8-EBB7FD2B617C}" presName="arrow" presStyleLbl="node1" presStyleIdx="1" presStyleCnt="3"/>
      <dgm:spPr/>
    </dgm:pt>
    <dgm:pt modelId="{2B0027B7-4EED-4F74-B8E9-D93352BCBFAA}" type="pres">
      <dgm:prSet presAssocID="{7C0BAB23-5047-4B8D-B2E8-EBB7FD2B617C}" presName="descendantArrow" presStyleCnt="0"/>
      <dgm:spPr/>
    </dgm:pt>
    <dgm:pt modelId="{8D6F5C1D-E9B3-4CF8-9E70-27B993CFBB25}" type="pres">
      <dgm:prSet presAssocID="{8296317B-F5C7-46FD-AE1B-2AC3EA01B40C}" presName="childTextArrow" presStyleLbl="fgAccFollowNode1" presStyleIdx="1" presStyleCnt="2">
        <dgm:presLayoutVars>
          <dgm:bulletEnabled val="1"/>
        </dgm:presLayoutVars>
      </dgm:prSet>
      <dgm:spPr/>
    </dgm:pt>
    <dgm:pt modelId="{FCC9A6B7-1338-4604-901A-FDEA2B118E28}" type="pres">
      <dgm:prSet presAssocID="{FE02A323-9962-47BC-A812-6CCF839D9CE2}" presName="sp" presStyleCnt="0"/>
      <dgm:spPr/>
    </dgm:pt>
    <dgm:pt modelId="{38EA949E-0478-44BB-AAA9-EF72DDC11E90}" type="pres">
      <dgm:prSet presAssocID="{DC3232D1-87D1-4010-BF12-D49DA08417D4}" presName="arrowAndChildren" presStyleCnt="0"/>
      <dgm:spPr/>
    </dgm:pt>
    <dgm:pt modelId="{2A0EA2C0-67F4-4520-BBED-A066A56140DC}" type="pres">
      <dgm:prSet presAssocID="{DC3232D1-87D1-4010-BF12-D49DA08417D4}" presName="parentTextArrow" presStyleLbl="node1" presStyleIdx="2" presStyleCnt="3"/>
      <dgm:spPr/>
    </dgm:pt>
  </dgm:ptLst>
  <dgm:cxnLst>
    <dgm:cxn modelId="{1A82D602-BAD1-4C28-BC76-5E9C239F9B1C}" type="presOf" srcId="{8296317B-F5C7-46FD-AE1B-2AC3EA01B40C}" destId="{8D6F5C1D-E9B3-4CF8-9E70-27B993CFBB25}" srcOrd="0" destOrd="0" presId="urn:microsoft.com/office/officeart/2005/8/layout/process4"/>
    <dgm:cxn modelId="{13873538-D6C9-42F5-9FFE-AD5104AFF6C9}" type="presOf" srcId="{86B53189-2894-44F8-9B4D-0E0CEC37454F}" destId="{898F92F6-319B-4162-9CC8-5AB0B6E8A5C9}" srcOrd="0" destOrd="0" presId="urn:microsoft.com/office/officeart/2005/8/layout/process4"/>
    <dgm:cxn modelId="{D70ADE3D-DD3D-42A3-B4A2-53BA4BDA5AE1}" srcId="{7C0BAB23-5047-4B8D-B2E8-EBB7FD2B617C}" destId="{8296317B-F5C7-46FD-AE1B-2AC3EA01B40C}" srcOrd="0" destOrd="0" parTransId="{EE96D5D7-0F00-4A72-8AD0-8357FEA4934E}" sibTransId="{BDAFA239-F71B-4621-BF9B-BFAF06CE175E}"/>
    <dgm:cxn modelId="{E2E2E273-6486-4BFF-B7FC-D274A984755A}" srcId="{68DA984D-03B8-40DA-995D-661F66C92E6F}" destId="{86B53189-2894-44F8-9B4D-0E0CEC37454F}" srcOrd="0" destOrd="0" parTransId="{467A6C87-F61D-42FC-BBFC-5B19AF7F2EED}" sibTransId="{642DE275-AD37-45D1-9152-01E125687DD3}"/>
    <dgm:cxn modelId="{A2F4FD56-39E2-44C9-BB92-B76794840D86}" srcId="{852C4C1F-013E-4176-B3DC-6B5B136093F8}" destId="{68DA984D-03B8-40DA-995D-661F66C92E6F}" srcOrd="2" destOrd="0" parTransId="{A5D1D86F-895B-4A37-B5D0-40A1BB17B9AD}" sibTransId="{D10356CE-8DD8-43BF-9D49-0EAEFA248188}"/>
    <dgm:cxn modelId="{B56E5F91-BBB0-4FB0-B3A8-B8A3CC2A8239}" type="presOf" srcId="{68DA984D-03B8-40DA-995D-661F66C92E6F}" destId="{FFD9A442-8919-4D2E-B6FB-4BC5250ACEF7}" srcOrd="0" destOrd="0" presId="urn:microsoft.com/office/officeart/2005/8/layout/process4"/>
    <dgm:cxn modelId="{9D7F319E-8865-42DA-890D-B24FEE1E5072}" type="presOf" srcId="{852C4C1F-013E-4176-B3DC-6B5B136093F8}" destId="{85CBEDE1-AEDE-4461-BDBD-9BEDB4D2376F}" srcOrd="0" destOrd="0" presId="urn:microsoft.com/office/officeart/2005/8/layout/process4"/>
    <dgm:cxn modelId="{C524BF9E-AA9E-4430-9EDE-FC60FC1B947B}" srcId="{852C4C1F-013E-4176-B3DC-6B5B136093F8}" destId="{DC3232D1-87D1-4010-BF12-D49DA08417D4}" srcOrd="0" destOrd="0" parTransId="{1B269B32-0E93-4722-88DB-24CA0AB2D591}" sibTransId="{FE02A323-9962-47BC-A812-6CCF839D9CE2}"/>
    <dgm:cxn modelId="{9108A8BA-52EE-4602-BDB1-479E71E394BF}" type="presOf" srcId="{7C0BAB23-5047-4B8D-B2E8-EBB7FD2B617C}" destId="{AE5516B9-292D-4A8D-9139-D1EB0EB71023}" srcOrd="0" destOrd="0" presId="urn:microsoft.com/office/officeart/2005/8/layout/process4"/>
    <dgm:cxn modelId="{B4D3CFC9-60BF-4248-A549-FB3CD7985A66}" type="presOf" srcId="{DC3232D1-87D1-4010-BF12-D49DA08417D4}" destId="{2A0EA2C0-67F4-4520-BBED-A066A56140DC}" srcOrd="0" destOrd="0" presId="urn:microsoft.com/office/officeart/2005/8/layout/process4"/>
    <dgm:cxn modelId="{FD9640CA-53C1-489E-A22C-48C7F44A9E8C}" type="presOf" srcId="{68DA984D-03B8-40DA-995D-661F66C92E6F}" destId="{BA4FD3DC-245C-4EE4-986E-77DBFE51C69E}" srcOrd="1" destOrd="0" presId="urn:microsoft.com/office/officeart/2005/8/layout/process4"/>
    <dgm:cxn modelId="{95E16FCB-4CD7-46E0-8235-5B6DB4136A29}" srcId="{852C4C1F-013E-4176-B3DC-6B5B136093F8}" destId="{7C0BAB23-5047-4B8D-B2E8-EBB7FD2B617C}" srcOrd="1" destOrd="0" parTransId="{7B4B6D6F-E8BD-454F-AB61-87FEF6CCB6A3}" sibTransId="{F7860F59-1989-4D80-91AB-E33E886C1540}"/>
    <dgm:cxn modelId="{1AFC01F9-5AC3-477D-B72E-B8C43F19687F}" type="presOf" srcId="{7C0BAB23-5047-4B8D-B2E8-EBB7FD2B617C}" destId="{BE244970-4F38-48FA-A05F-2CC4C70A7AAE}" srcOrd="1" destOrd="0" presId="urn:microsoft.com/office/officeart/2005/8/layout/process4"/>
    <dgm:cxn modelId="{22F0D764-F944-42FE-AC9D-4FBC9631D751}" type="presParOf" srcId="{85CBEDE1-AEDE-4461-BDBD-9BEDB4D2376F}" destId="{1DAEE030-7638-4AFA-A1A3-F9131791A618}" srcOrd="0" destOrd="0" presId="urn:microsoft.com/office/officeart/2005/8/layout/process4"/>
    <dgm:cxn modelId="{6294EA50-3DBB-4504-8D1C-1797DAADCA23}" type="presParOf" srcId="{1DAEE030-7638-4AFA-A1A3-F9131791A618}" destId="{FFD9A442-8919-4D2E-B6FB-4BC5250ACEF7}" srcOrd="0" destOrd="0" presId="urn:microsoft.com/office/officeart/2005/8/layout/process4"/>
    <dgm:cxn modelId="{7A9A3C30-CAA3-4A42-995A-30ED0B533E2E}" type="presParOf" srcId="{1DAEE030-7638-4AFA-A1A3-F9131791A618}" destId="{BA4FD3DC-245C-4EE4-986E-77DBFE51C69E}" srcOrd="1" destOrd="0" presId="urn:microsoft.com/office/officeart/2005/8/layout/process4"/>
    <dgm:cxn modelId="{06968BEB-5B9D-4E9C-80F2-C745DD2E523D}" type="presParOf" srcId="{1DAEE030-7638-4AFA-A1A3-F9131791A618}" destId="{D492E84C-3C4F-42B8-93D1-5585DA5BA957}" srcOrd="2" destOrd="0" presId="urn:microsoft.com/office/officeart/2005/8/layout/process4"/>
    <dgm:cxn modelId="{CAD4B0D8-32ED-451D-935C-3809FD4564D9}" type="presParOf" srcId="{D492E84C-3C4F-42B8-93D1-5585DA5BA957}" destId="{898F92F6-319B-4162-9CC8-5AB0B6E8A5C9}" srcOrd="0" destOrd="0" presId="urn:microsoft.com/office/officeart/2005/8/layout/process4"/>
    <dgm:cxn modelId="{0B1244AB-7659-45EE-B8F2-857FB4C12549}" type="presParOf" srcId="{85CBEDE1-AEDE-4461-BDBD-9BEDB4D2376F}" destId="{557577EC-94A5-4D04-A6CD-8304DA70F486}" srcOrd="1" destOrd="0" presId="urn:microsoft.com/office/officeart/2005/8/layout/process4"/>
    <dgm:cxn modelId="{0C0CF6EA-08D6-4651-AF84-A9CD41AC9EA1}" type="presParOf" srcId="{85CBEDE1-AEDE-4461-BDBD-9BEDB4D2376F}" destId="{E7288A9B-EC95-4A8E-A3FC-8979488A237F}" srcOrd="2" destOrd="0" presId="urn:microsoft.com/office/officeart/2005/8/layout/process4"/>
    <dgm:cxn modelId="{26ACBC42-2345-4BFA-92CD-787A46139C89}" type="presParOf" srcId="{E7288A9B-EC95-4A8E-A3FC-8979488A237F}" destId="{AE5516B9-292D-4A8D-9139-D1EB0EB71023}" srcOrd="0" destOrd="0" presId="urn:microsoft.com/office/officeart/2005/8/layout/process4"/>
    <dgm:cxn modelId="{12404056-6D22-4B96-AF7C-A642A2617ACE}" type="presParOf" srcId="{E7288A9B-EC95-4A8E-A3FC-8979488A237F}" destId="{BE244970-4F38-48FA-A05F-2CC4C70A7AAE}" srcOrd="1" destOrd="0" presId="urn:microsoft.com/office/officeart/2005/8/layout/process4"/>
    <dgm:cxn modelId="{797FE707-205E-444D-A265-A457F1E601C1}" type="presParOf" srcId="{E7288A9B-EC95-4A8E-A3FC-8979488A237F}" destId="{2B0027B7-4EED-4F74-B8E9-D93352BCBFAA}" srcOrd="2" destOrd="0" presId="urn:microsoft.com/office/officeart/2005/8/layout/process4"/>
    <dgm:cxn modelId="{2D5BAF96-FBA0-4C45-875C-C97830AE190D}" type="presParOf" srcId="{2B0027B7-4EED-4F74-B8E9-D93352BCBFAA}" destId="{8D6F5C1D-E9B3-4CF8-9E70-27B993CFBB25}" srcOrd="0" destOrd="0" presId="urn:microsoft.com/office/officeart/2005/8/layout/process4"/>
    <dgm:cxn modelId="{DD9BCF6B-D9FD-4914-B0BA-4B5568A335B1}" type="presParOf" srcId="{85CBEDE1-AEDE-4461-BDBD-9BEDB4D2376F}" destId="{FCC9A6B7-1338-4604-901A-FDEA2B118E28}" srcOrd="3" destOrd="0" presId="urn:microsoft.com/office/officeart/2005/8/layout/process4"/>
    <dgm:cxn modelId="{ED13F40C-D6B3-49DE-B6A6-97EEFFE95341}" type="presParOf" srcId="{85CBEDE1-AEDE-4461-BDBD-9BEDB4D2376F}" destId="{38EA949E-0478-44BB-AAA9-EF72DDC11E90}" srcOrd="4" destOrd="0" presId="urn:microsoft.com/office/officeart/2005/8/layout/process4"/>
    <dgm:cxn modelId="{EE101DAD-DF14-4473-BBC9-138DD8E9DD4F}" type="presParOf" srcId="{38EA949E-0478-44BB-AAA9-EF72DDC11E90}" destId="{2A0EA2C0-67F4-4520-BBED-A066A56140D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037C4A1-2CAF-495A-B55F-B452A43E484A}" type="doc">
      <dgm:prSet loTypeId="urn:microsoft.com/office/officeart/2005/8/layout/lProcess1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03E349F-4AAD-47C5-8AA6-1CA4E2310405}">
      <dgm:prSet custT="1"/>
      <dgm:spPr/>
      <dgm:t>
        <a:bodyPr/>
        <a:lstStyle/>
        <a:p>
          <a:r>
            <a:rPr lang="es-ES" sz="3200" b="1" dirty="0"/>
            <a:t>3º.- En tercer lugar, recorramos este camino juntos en la esperanza de una promesa.  </a:t>
          </a:r>
        </a:p>
      </dgm:t>
    </dgm:pt>
    <dgm:pt modelId="{419071B9-2D59-4135-BE28-52FE26F99ADB}" type="parTrans" cxnId="{36255C72-7725-4278-AE87-C5A82C66061F}">
      <dgm:prSet/>
      <dgm:spPr/>
      <dgm:t>
        <a:bodyPr/>
        <a:lstStyle/>
        <a:p>
          <a:endParaRPr lang="es-ES"/>
        </a:p>
      </dgm:t>
    </dgm:pt>
    <dgm:pt modelId="{55B1E578-275E-4F67-BFA5-C69CBAD5FE56}" type="sibTrans" cxnId="{36255C72-7725-4278-AE87-C5A82C66061F}">
      <dgm:prSet/>
      <dgm:spPr/>
      <dgm:t>
        <a:bodyPr/>
        <a:lstStyle/>
        <a:p>
          <a:endParaRPr lang="es-ES"/>
        </a:p>
      </dgm:t>
    </dgm:pt>
    <dgm:pt modelId="{4C82564D-9899-46DB-BD3E-2B1D4CCBBF1A}">
      <dgm:prSet/>
      <dgm:spPr/>
      <dgm:t>
        <a:bodyPr/>
        <a:lstStyle/>
        <a:p>
          <a:r>
            <a:rPr lang="es-ES" dirty="0"/>
            <a:t>Hermanas y hermanos, gracias al amor de Dios en Jesucristo estamos protegidos por la esperanza que no defrauda (cf. </a:t>
          </a:r>
          <a:r>
            <a:rPr lang="es-ES" dirty="0" err="1"/>
            <a:t>Rm</a:t>
          </a:r>
          <a:r>
            <a:rPr lang="es-ES" dirty="0"/>
            <a:t> 5,5). </a:t>
          </a:r>
        </a:p>
      </dgm:t>
    </dgm:pt>
    <dgm:pt modelId="{4E0EBF69-3683-4980-9614-C61F0714C293}" type="parTrans" cxnId="{ED2DD645-9349-4B57-B51B-BAA0DD6CA749}">
      <dgm:prSet/>
      <dgm:spPr/>
      <dgm:t>
        <a:bodyPr/>
        <a:lstStyle/>
        <a:p>
          <a:endParaRPr lang="es-ES"/>
        </a:p>
      </dgm:t>
    </dgm:pt>
    <dgm:pt modelId="{7E501818-1387-4827-A47E-9C417C42611D}" type="sibTrans" cxnId="{ED2DD645-9349-4B57-B51B-BAA0DD6CA749}">
      <dgm:prSet/>
      <dgm:spPr/>
      <dgm:t>
        <a:bodyPr/>
        <a:lstStyle/>
        <a:p>
          <a:endParaRPr lang="es-ES"/>
        </a:p>
      </dgm:t>
    </dgm:pt>
    <dgm:pt modelId="{BC047EF8-B57A-46B5-8EBF-E743B4A557E3}">
      <dgm:prSet/>
      <dgm:spPr/>
      <dgm:t>
        <a:bodyPr/>
        <a:lstStyle/>
        <a:p>
          <a:r>
            <a:rPr lang="es-ES" dirty="0"/>
            <a:t>La esperanza es “el ancla del alma”, segura y firme. </a:t>
          </a:r>
        </a:p>
      </dgm:t>
    </dgm:pt>
    <dgm:pt modelId="{284BCD64-F699-4962-AF00-2F6E63D24C9C}" type="parTrans" cxnId="{8E8ED541-44F3-42E1-AB8F-A4FEC8018469}">
      <dgm:prSet/>
      <dgm:spPr/>
      <dgm:t>
        <a:bodyPr/>
        <a:lstStyle/>
        <a:p>
          <a:endParaRPr lang="es-ES"/>
        </a:p>
      </dgm:t>
    </dgm:pt>
    <dgm:pt modelId="{31749D9B-76DD-4429-9AF3-B7B3B951B279}" type="sibTrans" cxnId="{8E8ED541-44F3-42E1-AB8F-A4FEC8018469}">
      <dgm:prSet/>
      <dgm:spPr/>
      <dgm:t>
        <a:bodyPr/>
        <a:lstStyle/>
        <a:p>
          <a:endParaRPr lang="es-ES"/>
        </a:p>
      </dgm:t>
    </dgm:pt>
    <dgm:pt modelId="{1741DBC6-B6A5-490A-99C3-0B735DC02F0C}">
      <dgm:prSet/>
      <dgm:spPr/>
      <dgm:t>
        <a:bodyPr/>
        <a:lstStyle/>
        <a:p>
          <a:r>
            <a:rPr lang="es-ES" dirty="0"/>
            <a:t>En ella la Iglesia suplica para que «todos se salven» ( 1 Tm 2,4) y espera estar un día en la gloria del cielo unida a Cristo, su esposo. </a:t>
          </a:r>
        </a:p>
      </dgm:t>
    </dgm:pt>
    <dgm:pt modelId="{23536DF7-665A-4782-B92A-D0DABF0D1D41}" type="parTrans" cxnId="{BAE60EA5-1783-4A03-972B-D46D2A4C0840}">
      <dgm:prSet/>
      <dgm:spPr/>
      <dgm:t>
        <a:bodyPr/>
        <a:lstStyle/>
        <a:p>
          <a:endParaRPr lang="es-ES"/>
        </a:p>
      </dgm:t>
    </dgm:pt>
    <dgm:pt modelId="{0D460045-A5BA-4BA8-BF33-C35EBC61512B}" type="sibTrans" cxnId="{BAE60EA5-1783-4A03-972B-D46D2A4C0840}">
      <dgm:prSet/>
      <dgm:spPr/>
      <dgm:t>
        <a:bodyPr/>
        <a:lstStyle/>
        <a:p>
          <a:endParaRPr lang="es-ES"/>
        </a:p>
      </dgm:t>
    </dgm:pt>
    <dgm:pt modelId="{574B2AA8-22F3-4BFE-A6C4-8A6967C0CE3B}" type="pres">
      <dgm:prSet presAssocID="{4037C4A1-2CAF-495A-B55F-B452A43E484A}" presName="Name0" presStyleCnt="0">
        <dgm:presLayoutVars>
          <dgm:dir/>
          <dgm:animLvl val="lvl"/>
          <dgm:resizeHandles val="exact"/>
        </dgm:presLayoutVars>
      </dgm:prSet>
      <dgm:spPr/>
    </dgm:pt>
    <dgm:pt modelId="{3C2A7976-4C6D-46E8-972A-C6FAE716A113}" type="pres">
      <dgm:prSet presAssocID="{503E349F-4AAD-47C5-8AA6-1CA4E2310405}" presName="vertFlow" presStyleCnt="0"/>
      <dgm:spPr/>
    </dgm:pt>
    <dgm:pt modelId="{D5C95305-D22C-4758-9421-C6DC04D94BAA}" type="pres">
      <dgm:prSet presAssocID="{503E349F-4AAD-47C5-8AA6-1CA4E2310405}" presName="header" presStyleLbl="node1" presStyleIdx="0" presStyleCnt="1" custScaleX="281847"/>
      <dgm:spPr/>
    </dgm:pt>
    <dgm:pt modelId="{DD9136AF-C920-451C-A106-3B6A24136D7B}" type="pres">
      <dgm:prSet presAssocID="{4E0EBF69-3683-4980-9614-C61F0714C293}" presName="parTrans" presStyleLbl="sibTrans2D1" presStyleIdx="0" presStyleCnt="3"/>
      <dgm:spPr/>
    </dgm:pt>
    <dgm:pt modelId="{6ECC7A37-3B39-4135-BB45-71DB9FBE7BF0}" type="pres">
      <dgm:prSet presAssocID="{4C82564D-9899-46DB-BD3E-2B1D4CCBBF1A}" presName="child" presStyleLbl="alignAccFollowNode1" presStyleIdx="0" presStyleCnt="3" custScaleX="281847">
        <dgm:presLayoutVars>
          <dgm:chMax val="0"/>
          <dgm:bulletEnabled val="1"/>
        </dgm:presLayoutVars>
      </dgm:prSet>
      <dgm:spPr/>
    </dgm:pt>
    <dgm:pt modelId="{93173E64-A19A-4A6D-B5BA-4CDDEE825102}" type="pres">
      <dgm:prSet presAssocID="{7E501818-1387-4827-A47E-9C417C42611D}" presName="sibTrans" presStyleLbl="sibTrans2D1" presStyleIdx="1" presStyleCnt="3"/>
      <dgm:spPr/>
    </dgm:pt>
    <dgm:pt modelId="{F326E2EA-F7E1-45E3-A999-391F74855B5F}" type="pres">
      <dgm:prSet presAssocID="{BC047EF8-B57A-46B5-8EBF-E743B4A557E3}" presName="child" presStyleLbl="alignAccFollowNode1" presStyleIdx="1" presStyleCnt="3" custScaleX="281847">
        <dgm:presLayoutVars>
          <dgm:chMax val="0"/>
          <dgm:bulletEnabled val="1"/>
        </dgm:presLayoutVars>
      </dgm:prSet>
      <dgm:spPr/>
    </dgm:pt>
    <dgm:pt modelId="{BE26B024-94BB-46E6-AA1A-380E34ED805A}" type="pres">
      <dgm:prSet presAssocID="{31749D9B-76DD-4429-9AF3-B7B3B951B279}" presName="sibTrans" presStyleLbl="sibTrans2D1" presStyleIdx="2" presStyleCnt="3"/>
      <dgm:spPr/>
    </dgm:pt>
    <dgm:pt modelId="{AD57494A-6C4A-438C-ADF1-749C7A4540CE}" type="pres">
      <dgm:prSet presAssocID="{1741DBC6-B6A5-490A-99C3-0B735DC02F0C}" presName="child" presStyleLbl="alignAccFollowNode1" presStyleIdx="2" presStyleCnt="3" custScaleX="281847">
        <dgm:presLayoutVars>
          <dgm:chMax val="0"/>
          <dgm:bulletEnabled val="1"/>
        </dgm:presLayoutVars>
      </dgm:prSet>
      <dgm:spPr/>
    </dgm:pt>
  </dgm:ptLst>
  <dgm:cxnLst>
    <dgm:cxn modelId="{7B8F8A20-8C25-49FB-9E1F-11632D875C9D}" type="presOf" srcId="{31749D9B-76DD-4429-9AF3-B7B3B951B279}" destId="{BE26B024-94BB-46E6-AA1A-380E34ED805A}" srcOrd="0" destOrd="0" presId="urn:microsoft.com/office/officeart/2005/8/layout/lProcess1"/>
    <dgm:cxn modelId="{8E8ED541-44F3-42E1-AB8F-A4FEC8018469}" srcId="{503E349F-4AAD-47C5-8AA6-1CA4E2310405}" destId="{BC047EF8-B57A-46B5-8EBF-E743B4A557E3}" srcOrd="1" destOrd="0" parTransId="{284BCD64-F699-4962-AF00-2F6E63D24C9C}" sibTransId="{31749D9B-76DD-4429-9AF3-B7B3B951B279}"/>
    <dgm:cxn modelId="{1FD40462-9FBC-4234-AEAB-E0B401ECD842}" type="presOf" srcId="{4037C4A1-2CAF-495A-B55F-B452A43E484A}" destId="{574B2AA8-22F3-4BFE-A6C4-8A6967C0CE3B}" srcOrd="0" destOrd="0" presId="urn:microsoft.com/office/officeart/2005/8/layout/lProcess1"/>
    <dgm:cxn modelId="{ED2DD645-9349-4B57-B51B-BAA0DD6CA749}" srcId="{503E349F-4AAD-47C5-8AA6-1CA4E2310405}" destId="{4C82564D-9899-46DB-BD3E-2B1D4CCBBF1A}" srcOrd="0" destOrd="0" parTransId="{4E0EBF69-3683-4980-9614-C61F0714C293}" sibTransId="{7E501818-1387-4827-A47E-9C417C42611D}"/>
    <dgm:cxn modelId="{80A9046C-7BDB-4410-9E90-06BAB7EBD75C}" type="presOf" srcId="{503E349F-4AAD-47C5-8AA6-1CA4E2310405}" destId="{D5C95305-D22C-4758-9421-C6DC04D94BAA}" srcOrd="0" destOrd="0" presId="urn:microsoft.com/office/officeart/2005/8/layout/lProcess1"/>
    <dgm:cxn modelId="{36255C72-7725-4278-AE87-C5A82C66061F}" srcId="{4037C4A1-2CAF-495A-B55F-B452A43E484A}" destId="{503E349F-4AAD-47C5-8AA6-1CA4E2310405}" srcOrd="0" destOrd="0" parTransId="{419071B9-2D59-4135-BE28-52FE26F99ADB}" sibTransId="{55B1E578-275E-4F67-BFA5-C69CBAD5FE56}"/>
    <dgm:cxn modelId="{C4BA497C-24D9-4C9F-9FE3-D71D631C9911}" type="presOf" srcId="{4C82564D-9899-46DB-BD3E-2B1D4CCBBF1A}" destId="{6ECC7A37-3B39-4135-BB45-71DB9FBE7BF0}" srcOrd="0" destOrd="0" presId="urn:microsoft.com/office/officeart/2005/8/layout/lProcess1"/>
    <dgm:cxn modelId="{39D96889-EE7A-4404-B1F9-35AA6EF70819}" type="presOf" srcId="{4E0EBF69-3683-4980-9614-C61F0714C293}" destId="{DD9136AF-C920-451C-A106-3B6A24136D7B}" srcOrd="0" destOrd="0" presId="urn:microsoft.com/office/officeart/2005/8/layout/lProcess1"/>
    <dgm:cxn modelId="{BAE60EA5-1783-4A03-972B-D46D2A4C0840}" srcId="{503E349F-4AAD-47C5-8AA6-1CA4E2310405}" destId="{1741DBC6-B6A5-490A-99C3-0B735DC02F0C}" srcOrd="2" destOrd="0" parTransId="{23536DF7-665A-4782-B92A-D0DABF0D1D41}" sibTransId="{0D460045-A5BA-4BA8-BF33-C35EBC61512B}"/>
    <dgm:cxn modelId="{AD9ECDC0-B030-41C1-A178-2E8F34C224FF}" type="presOf" srcId="{7E501818-1387-4827-A47E-9C417C42611D}" destId="{93173E64-A19A-4A6D-B5BA-4CDDEE825102}" srcOrd="0" destOrd="0" presId="urn:microsoft.com/office/officeart/2005/8/layout/lProcess1"/>
    <dgm:cxn modelId="{A32BB6DC-8903-4838-A39B-E7040B6880ED}" type="presOf" srcId="{1741DBC6-B6A5-490A-99C3-0B735DC02F0C}" destId="{AD57494A-6C4A-438C-ADF1-749C7A4540CE}" srcOrd="0" destOrd="0" presId="urn:microsoft.com/office/officeart/2005/8/layout/lProcess1"/>
    <dgm:cxn modelId="{B970E9F4-B63C-4921-A187-7ED252931109}" type="presOf" srcId="{BC047EF8-B57A-46B5-8EBF-E743B4A557E3}" destId="{F326E2EA-F7E1-45E3-A999-391F74855B5F}" srcOrd="0" destOrd="0" presId="urn:microsoft.com/office/officeart/2005/8/layout/lProcess1"/>
    <dgm:cxn modelId="{C6DCD9E3-B7E4-44C1-8076-368BAED98971}" type="presParOf" srcId="{574B2AA8-22F3-4BFE-A6C4-8A6967C0CE3B}" destId="{3C2A7976-4C6D-46E8-972A-C6FAE716A113}" srcOrd="0" destOrd="0" presId="urn:microsoft.com/office/officeart/2005/8/layout/lProcess1"/>
    <dgm:cxn modelId="{684D5CFC-671F-41CE-AEA0-D70EC5CF28B3}" type="presParOf" srcId="{3C2A7976-4C6D-46E8-972A-C6FAE716A113}" destId="{D5C95305-D22C-4758-9421-C6DC04D94BAA}" srcOrd="0" destOrd="0" presId="urn:microsoft.com/office/officeart/2005/8/layout/lProcess1"/>
    <dgm:cxn modelId="{F26517C7-8D34-44C0-9480-EBA9A03439DD}" type="presParOf" srcId="{3C2A7976-4C6D-46E8-972A-C6FAE716A113}" destId="{DD9136AF-C920-451C-A106-3B6A24136D7B}" srcOrd="1" destOrd="0" presId="urn:microsoft.com/office/officeart/2005/8/layout/lProcess1"/>
    <dgm:cxn modelId="{836D99C5-9E03-4396-A7E1-12B5D7015394}" type="presParOf" srcId="{3C2A7976-4C6D-46E8-972A-C6FAE716A113}" destId="{6ECC7A37-3B39-4135-BB45-71DB9FBE7BF0}" srcOrd="2" destOrd="0" presId="urn:microsoft.com/office/officeart/2005/8/layout/lProcess1"/>
    <dgm:cxn modelId="{A5F4BA91-69CC-412E-813E-EDC6C35CB641}" type="presParOf" srcId="{3C2A7976-4C6D-46E8-972A-C6FAE716A113}" destId="{93173E64-A19A-4A6D-B5BA-4CDDEE825102}" srcOrd="3" destOrd="0" presId="urn:microsoft.com/office/officeart/2005/8/layout/lProcess1"/>
    <dgm:cxn modelId="{313316E6-D6FC-4C6F-B157-542366137CC6}" type="presParOf" srcId="{3C2A7976-4C6D-46E8-972A-C6FAE716A113}" destId="{F326E2EA-F7E1-45E3-A999-391F74855B5F}" srcOrd="4" destOrd="0" presId="urn:microsoft.com/office/officeart/2005/8/layout/lProcess1"/>
    <dgm:cxn modelId="{4238971B-9B44-4D8B-B7CC-EC77BE304C76}" type="presParOf" srcId="{3C2A7976-4C6D-46E8-972A-C6FAE716A113}" destId="{BE26B024-94BB-46E6-AA1A-380E34ED805A}" srcOrd="5" destOrd="0" presId="urn:microsoft.com/office/officeart/2005/8/layout/lProcess1"/>
    <dgm:cxn modelId="{BA43B16F-28B2-451B-B425-AA76B4FDA9F1}" type="presParOf" srcId="{3C2A7976-4C6D-46E8-972A-C6FAE716A113}" destId="{AD57494A-6C4A-438C-ADF1-749C7A4540CE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30A8B75-1BF9-4957-A657-00B5F243ED73}" type="doc">
      <dgm:prSet loTypeId="urn:microsoft.com/office/officeart/2008/layout/PictureAccentList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B29B2756-3BD8-41C8-874B-68F055F68B2D}">
      <dgm:prSet/>
      <dgm:spPr/>
      <dgm:t>
        <a:bodyPr/>
        <a:lstStyle/>
        <a:p>
          <a:r>
            <a:rPr lang="es-ES"/>
            <a:t>•Que la Virgen María, Madre de la Esperanza, interceda por nosotros y nos acompañe en el camino cuaresmal.</a:t>
          </a:r>
        </a:p>
      </dgm:t>
    </dgm:pt>
    <dgm:pt modelId="{58D77CE9-6C61-4C74-864F-76B9F27B4597}" type="parTrans" cxnId="{89073D84-2B1F-4B51-A966-EFAC86632697}">
      <dgm:prSet/>
      <dgm:spPr/>
      <dgm:t>
        <a:bodyPr/>
        <a:lstStyle/>
        <a:p>
          <a:endParaRPr lang="es-ES"/>
        </a:p>
      </dgm:t>
    </dgm:pt>
    <dgm:pt modelId="{E78810DB-4E10-44E0-97FD-9A9CD29D402B}" type="sibTrans" cxnId="{89073D84-2B1F-4B51-A966-EFAC86632697}">
      <dgm:prSet/>
      <dgm:spPr/>
      <dgm:t>
        <a:bodyPr/>
        <a:lstStyle/>
        <a:p>
          <a:endParaRPr lang="es-ES"/>
        </a:p>
      </dgm:t>
    </dgm:pt>
    <dgm:pt modelId="{A8EC51B8-5A08-4FFC-9025-FA9E4F14BE4D}">
      <dgm:prSet/>
      <dgm:spPr/>
      <dgm:t>
        <a:bodyPr/>
        <a:lstStyle/>
        <a:p>
          <a:r>
            <a:rPr lang="es-ES"/>
            <a:t>Roma, San Juan de Letrán, 6 de febrero de 2025, memoria de los santos Pablo Miki y compañeros, mártires.  FRANCISCO</a:t>
          </a:r>
        </a:p>
      </dgm:t>
    </dgm:pt>
    <dgm:pt modelId="{73EDF021-C54A-48A0-989D-A32445F77C71}" type="parTrans" cxnId="{10E60222-3754-46D3-BBE6-6F6E9D596FE6}">
      <dgm:prSet/>
      <dgm:spPr/>
      <dgm:t>
        <a:bodyPr/>
        <a:lstStyle/>
        <a:p>
          <a:endParaRPr lang="es-ES"/>
        </a:p>
      </dgm:t>
    </dgm:pt>
    <dgm:pt modelId="{0FF0DE3B-C238-4529-9882-F46B62229ACD}" type="sibTrans" cxnId="{10E60222-3754-46D3-BBE6-6F6E9D596FE6}">
      <dgm:prSet/>
      <dgm:spPr/>
      <dgm:t>
        <a:bodyPr/>
        <a:lstStyle/>
        <a:p>
          <a:endParaRPr lang="es-ES"/>
        </a:p>
      </dgm:t>
    </dgm:pt>
    <dgm:pt modelId="{E08D71BE-CDDD-400F-90AD-3469C83B60B7}" type="pres">
      <dgm:prSet presAssocID="{D30A8B75-1BF9-4957-A657-00B5F243ED73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291D5E05-D455-4EC6-B821-EFAAB577B531}" type="pres">
      <dgm:prSet presAssocID="{B29B2756-3BD8-41C8-874B-68F055F68B2D}" presName="root" presStyleCnt="0">
        <dgm:presLayoutVars>
          <dgm:chMax/>
          <dgm:chPref val="4"/>
        </dgm:presLayoutVars>
      </dgm:prSet>
      <dgm:spPr/>
    </dgm:pt>
    <dgm:pt modelId="{BAF1BD29-A79D-4B5F-9659-70AB49A8D1A8}" type="pres">
      <dgm:prSet presAssocID="{B29B2756-3BD8-41C8-874B-68F055F68B2D}" presName="rootComposite" presStyleCnt="0">
        <dgm:presLayoutVars/>
      </dgm:prSet>
      <dgm:spPr/>
    </dgm:pt>
    <dgm:pt modelId="{42A9DD93-4627-42F3-B194-D93F71F737B6}" type="pres">
      <dgm:prSet presAssocID="{B29B2756-3BD8-41C8-874B-68F055F68B2D}" presName="rootText" presStyleLbl="node0" presStyleIdx="0" presStyleCnt="1">
        <dgm:presLayoutVars>
          <dgm:chMax/>
          <dgm:chPref val="4"/>
        </dgm:presLayoutVars>
      </dgm:prSet>
      <dgm:spPr/>
    </dgm:pt>
    <dgm:pt modelId="{FAC28C90-69CC-4B05-8437-298B91FABE1A}" type="pres">
      <dgm:prSet presAssocID="{B29B2756-3BD8-41C8-874B-68F055F68B2D}" presName="childShape" presStyleCnt="0">
        <dgm:presLayoutVars>
          <dgm:chMax val="0"/>
          <dgm:chPref val="0"/>
        </dgm:presLayoutVars>
      </dgm:prSet>
      <dgm:spPr/>
    </dgm:pt>
    <dgm:pt modelId="{7D085876-3ECD-473C-BBF6-EB3F4156A162}" type="pres">
      <dgm:prSet presAssocID="{A8EC51B8-5A08-4FFC-9025-FA9E4F14BE4D}" presName="childComposite" presStyleCnt="0">
        <dgm:presLayoutVars>
          <dgm:chMax val="0"/>
          <dgm:chPref val="0"/>
        </dgm:presLayoutVars>
      </dgm:prSet>
      <dgm:spPr/>
    </dgm:pt>
    <dgm:pt modelId="{08B1C6EE-8360-439F-BD8A-88C84F2F8657}" type="pres">
      <dgm:prSet presAssocID="{A8EC51B8-5A08-4FFC-9025-FA9E4F14BE4D}" presName="Image" presStyleLbl="node1" presStyleIdx="0" presStyleCnt="1"/>
      <dgm:spPr/>
    </dgm:pt>
    <dgm:pt modelId="{09CF91DE-412C-4EA7-A0E0-E1A93250EAB0}" type="pres">
      <dgm:prSet presAssocID="{A8EC51B8-5A08-4FFC-9025-FA9E4F14BE4D}" presName="childText" presStyleLbl="lnNode1" presStyleIdx="0" presStyleCnt="1">
        <dgm:presLayoutVars>
          <dgm:chMax val="0"/>
          <dgm:chPref val="0"/>
          <dgm:bulletEnabled val="1"/>
        </dgm:presLayoutVars>
      </dgm:prSet>
      <dgm:spPr/>
    </dgm:pt>
  </dgm:ptLst>
  <dgm:cxnLst>
    <dgm:cxn modelId="{10E60222-3754-46D3-BBE6-6F6E9D596FE6}" srcId="{B29B2756-3BD8-41C8-874B-68F055F68B2D}" destId="{A8EC51B8-5A08-4FFC-9025-FA9E4F14BE4D}" srcOrd="0" destOrd="0" parTransId="{73EDF021-C54A-48A0-989D-A32445F77C71}" sibTransId="{0FF0DE3B-C238-4529-9882-F46B62229ACD}"/>
    <dgm:cxn modelId="{E2D3354E-A4B3-4BF9-AA5F-CBD5278AB2FF}" type="presOf" srcId="{A8EC51B8-5A08-4FFC-9025-FA9E4F14BE4D}" destId="{09CF91DE-412C-4EA7-A0E0-E1A93250EAB0}" srcOrd="0" destOrd="0" presId="urn:microsoft.com/office/officeart/2008/layout/PictureAccentList"/>
    <dgm:cxn modelId="{89073D84-2B1F-4B51-A966-EFAC86632697}" srcId="{D30A8B75-1BF9-4957-A657-00B5F243ED73}" destId="{B29B2756-3BD8-41C8-874B-68F055F68B2D}" srcOrd="0" destOrd="0" parTransId="{58D77CE9-6C61-4C74-864F-76B9F27B4597}" sibTransId="{E78810DB-4E10-44E0-97FD-9A9CD29D402B}"/>
    <dgm:cxn modelId="{FDF26FF5-0A41-4965-B45D-8E3722590038}" type="presOf" srcId="{D30A8B75-1BF9-4957-A657-00B5F243ED73}" destId="{E08D71BE-CDDD-400F-90AD-3469C83B60B7}" srcOrd="0" destOrd="0" presId="urn:microsoft.com/office/officeart/2008/layout/PictureAccentList"/>
    <dgm:cxn modelId="{7349CAF9-D4C7-483A-BADA-8D0BD3AE2FBB}" type="presOf" srcId="{B29B2756-3BD8-41C8-874B-68F055F68B2D}" destId="{42A9DD93-4627-42F3-B194-D93F71F737B6}" srcOrd="0" destOrd="0" presId="urn:microsoft.com/office/officeart/2008/layout/PictureAccentList"/>
    <dgm:cxn modelId="{943284CA-F88A-4916-8DA4-97A650F43CA9}" type="presParOf" srcId="{E08D71BE-CDDD-400F-90AD-3469C83B60B7}" destId="{291D5E05-D455-4EC6-B821-EFAAB577B531}" srcOrd="0" destOrd="0" presId="urn:microsoft.com/office/officeart/2008/layout/PictureAccentList"/>
    <dgm:cxn modelId="{1A916C08-D2ED-4F02-91C9-D70FE33FCEEA}" type="presParOf" srcId="{291D5E05-D455-4EC6-B821-EFAAB577B531}" destId="{BAF1BD29-A79D-4B5F-9659-70AB49A8D1A8}" srcOrd="0" destOrd="0" presId="urn:microsoft.com/office/officeart/2008/layout/PictureAccentList"/>
    <dgm:cxn modelId="{5E741695-D47F-4F61-A2F1-9F9E2CB2634E}" type="presParOf" srcId="{BAF1BD29-A79D-4B5F-9659-70AB49A8D1A8}" destId="{42A9DD93-4627-42F3-B194-D93F71F737B6}" srcOrd="0" destOrd="0" presId="urn:microsoft.com/office/officeart/2008/layout/PictureAccentList"/>
    <dgm:cxn modelId="{7F70A432-AC99-499C-8D95-B15CA12D97E7}" type="presParOf" srcId="{291D5E05-D455-4EC6-B821-EFAAB577B531}" destId="{FAC28C90-69CC-4B05-8437-298B91FABE1A}" srcOrd="1" destOrd="0" presId="urn:microsoft.com/office/officeart/2008/layout/PictureAccentList"/>
    <dgm:cxn modelId="{8A7AF090-B9B3-4759-BF6B-EEB1304C0491}" type="presParOf" srcId="{FAC28C90-69CC-4B05-8437-298B91FABE1A}" destId="{7D085876-3ECD-473C-BBF6-EB3F4156A162}" srcOrd="0" destOrd="0" presId="urn:microsoft.com/office/officeart/2008/layout/PictureAccentList"/>
    <dgm:cxn modelId="{F83E99DE-65BB-499D-AAAC-D3759FF2B107}" type="presParOf" srcId="{7D085876-3ECD-473C-BBF6-EB3F4156A162}" destId="{08B1C6EE-8360-439F-BD8A-88C84F2F8657}" srcOrd="0" destOrd="0" presId="urn:microsoft.com/office/officeart/2008/layout/PictureAccentList"/>
    <dgm:cxn modelId="{43FF3937-A5A0-4525-9D03-F329DC251B7D}" type="presParOf" srcId="{7D085876-3ECD-473C-BBF6-EB3F4156A162}" destId="{09CF91DE-412C-4EA7-A0E0-E1A93250EAB0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A05D7-9A30-4225-8039-1A634EE77370}">
      <dsp:nvSpPr>
        <dsp:cNvPr id="0" name=""/>
        <dsp:cNvSpPr/>
      </dsp:nvSpPr>
      <dsp:spPr>
        <a:xfrm>
          <a:off x="0" y="7880"/>
          <a:ext cx="10797436" cy="74353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/>
            <a:t>“Lluvia que empapa”: </a:t>
          </a:r>
        </a:p>
      </dsp:txBody>
      <dsp:txXfrm>
        <a:off x="36296" y="44176"/>
        <a:ext cx="10724844" cy="670943"/>
      </dsp:txXfrm>
    </dsp:sp>
    <dsp:sp modelId="{F46A0308-C32C-4B8E-9852-0C262201EAE3}">
      <dsp:nvSpPr>
        <dsp:cNvPr id="0" name=""/>
        <dsp:cNvSpPr/>
      </dsp:nvSpPr>
      <dsp:spPr>
        <a:xfrm>
          <a:off x="0" y="751415"/>
          <a:ext cx="10797436" cy="1411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819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400" kern="1200"/>
            <a:t>Algo que cae suavemente, de manera constante, que va calando lentamente, sin prisas, poco a poco, que va penetrando hasta la intimidad. ¿De qué me voy “empapando” cada día? ¿Soy como esponja que acojo la Palabra o como piedra que me resbala?</a:t>
          </a:r>
        </a:p>
      </dsp:txBody>
      <dsp:txXfrm>
        <a:off x="0" y="751415"/>
        <a:ext cx="10797436" cy="1411739"/>
      </dsp:txXfrm>
    </dsp:sp>
    <dsp:sp modelId="{AF84D1D5-8272-4A5A-8917-87A9423B1D99}">
      <dsp:nvSpPr>
        <dsp:cNvPr id="0" name=""/>
        <dsp:cNvSpPr/>
      </dsp:nvSpPr>
      <dsp:spPr>
        <a:xfrm>
          <a:off x="0" y="2163155"/>
          <a:ext cx="10797436" cy="74353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000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/>
            <a:t>“Fecundar y germinar”: </a:t>
          </a:r>
        </a:p>
      </dsp:txBody>
      <dsp:txXfrm>
        <a:off x="36296" y="2199451"/>
        <a:ext cx="10724844" cy="670943"/>
      </dsp:txXfrm>
    </dsp:sp>
    <dsp:sp modelId="{68AB0A00-F458-4117-83A9-3CF7EF6547D7}">
      <dsp:nvSpPr>
        <dsp:cNvPr id="0" name=""/>
        <dsp:cNvSpPr/>
      </dsp:nvSpPr>
      <dsp:spPr>
        <a:xfrm>
          <a:off x="0" y="2906690"/>
          <a:ext cx="10797436" cy="1090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819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400" kern="1200"/>
            <a:t>ser tierra buena que acoge, de manera abierta y disponible, que pone las condiciones para que pueda surgir algo nuevo. ¿Qué buenos deseos están germinando en este momento en mi vida?</a:t>
          </a:r>
        </a:p>
      </dsp:txBody>
      <dsp:txXfrm>
        <a:off x="0" y="2906690"/>
        <a:ext cx="10797436" cy="1090890"/>
      </dsp:txXfrm>
    </dsp:sp>
    <dsp:sp modelId="{2C6FEEE3-0398-4415-AE8D-BBE03957A321}">
      <dsp:nvSpPr>
        <dsp:cNvPr id="0" name=""/>
        <dsp:cNvSpPr/>
      </dsp:nvSpPr>
      <dsp:spPr>
        <a:xfrm>
          <a:off x="0" y="3997580"/>
          <a:ext cx="10797436" cy="74353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/>
            <a:t>¿Me vacío, me libero de cosas para acoger la Palabra?</a:t>
          </a:r>
        </a:p>
      </dsp:txBody>
      <dsp:txXfrm>
        <a:off x="36296" y="4033876"/>
        <a:ext cx="10724844" cy="6709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178F4C-01CF-47C1-9006-EC5D0146C24A}">
      <dsp:nvSpPr>
        <dsp:cNvPr id="0" name=""/>
        <dsp:cNvSpPr/>
      </dsp:nvSpPr>
      <dsp:spPr>
        <a:xfrm>
          <a:off x="0" y="947"/>
          <a:ext cx="10765077" cy="230443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b="1" kern="1200" dirty="0"/>
            <a:t>Con el signo penitencial de las cenizas en la cabeza, hemos iniciado la peregrinación anual de la santa cuaresma, en la fe y en la esperanza. </a:t>
          </a:r>
        </a:p>
      </dsp:txBody>
      <dsp:txXfrm>
        <a:off x="112493" y="113440"/>
        <a:ext cx="10540091" cy="2079451"/>
      </dsp:txXfrm>
    </dsp:sp>
    <dsp:sp modelId="{AB7B8770-8310-4E60-9F01-C870370C8404}">
      <dsp:nvSpPr>
        <dsp:cNvPr id="0" name=""/>
        <dsp:cNvSpPr/>
      </dsp:nvSpPr>
      <dsp:spPr>
        <a:xfrm>
          <a:off x="0" y="2318350"/>
          <a:ext cx="10765077" cy="2304437"/>
        </a:xfrm>
        <a:prstGeom prst="roundRect">
          <a:avLst/>
        </a:prstGeom>
        <a:gradFill rotWithShape="0">
          <a:gsLst>
            <a:gs pos="0">
              <a:schemeClr val="accent5">
                <a:hueOff val="-4733605"/>
                <a:satOff val="-26003"/>
                <a:lumOff val="-2588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733605"/>
                <a:satOff val="-26003"/>
                <a:lumOff val="-2588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733605"/>
                <a:satOff val="-26003"/>
                <a:lumOff val="-2588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/>
            <a:t>La Iglesia, madre y maestra, nos invita a preparar nuestros corazones y a abrirnos a la gracia de Dios para poder celebrar con gran alegría el triunfo pascual de Cristo, el Señor. </a:t>
          </a:r>
        </a:p>
      </dsp:txBody>
      <dsp:txXfrm>
        <a:off x="112493" y="2430843"/>
        <a:ext cx="10540091" cy="20794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1AC28F-3617-4409-8163-C21ECF132703}">
      <dsp:nvSpPr>
        <dsp:cNvPr id="0" name=""/>
        <dsp:cNvSpPr/>
      </dsp:nvSpPr>
      <dsp:spPr>
        <a:xfrm>
          <a:off x="0" y="0"/>
          <a:ext cx="10765077" cy="2201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•Jesucristo, muerto y resucitado es, en efecto, el centro de nuestra fe y el garante de nuestra esperanza en la gran promesa del Padre: la vida eterna.</a:t>
          </a:r>
        </a:p>
      </dsp:txBody>
      <dsp:txXfrm>
        <a:off x="2373139" y="0"/>
        <a:ext cx="8391937" cy="2201241"/>
      </dsp:txXfrm>
    </dsp:sp>
    <dsp:sp modelId="{D61CBCE4-213F-41D6-94DF-DCC962F53CA5}">
      <dsp:nvSpPr>
        <dsp:cNvPr id="0" name=""/>
        <dsp:cNvSpPr/>
      </dsp:nvSpPr>
      <dsp:spPr>
        <a:xfrm>
          <a:off x="220124" y="220124"/>
          <a:ext cx="2153015" cy="176099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E558DE-B8EC-4DB6-BF2E-F5C8837E9C53}">
      <dsp:nvSpPr>
        <dsp:cNvPr id="0" name=""/>
        <dsp:cNvSpPr/>
      </dsp:nvSpPr>
      <dsp:spPr>
        <a:xfrm>
          <a:off x="0" y="2421365"/>
          <a:ext cx="10765077" cy="2201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• En esta cuaresma, enriquecida por la gracia del Año jubilar, deseo ofrecer algunas reflexiones sobre lo que significa caminar juntos en la esperanza y descubrir las llamadas a la conversión que la misericordia de Dios nos dirige a todos, de manera personal y comunitaria.</a:t>
          </a:r>
        </a:p>
      </dsp:txBody>
      <dsp:txXfrm>
        <a:off x="2373139" y="2421365"/>
        <a:ext cx="8391937" cy="2201241"/>
      </dsp:txXfrm>
    </dsp:sp>
    <dsp:sp modelId="{2FCD940F-C3F3-43EB-9C48-BCCC848F8C1F}">
      <dsp:nvSpPr>
        <dsp:cNvPr id="0" name=""/>
        <dsp:cNvSpPr/>
      </dsp:nvSpPr>
      <dsp:spPr>
        <a:xfrm>
          <a:off x="220124" y="2641489"/>
          <a:ext cx="2153015" cy="176099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D59CDE-87C4-494B-BA7A-9FF87A17F5E3}">
      <dsp:nvSpPr>
        <dsp:cNvPr id="0" name=""/>
        <dsp:cNvSpPr/>
      </dsp:nvSpPr>
      <dsp:spPr>
        <a:xfrm>
          <a:off x="27501" y="2144"/>
          <a:ext cx="10710074" cy="1248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/>
            <a:t>1º Antes que nada, caminar. Hacer juntos el camino cuaresmal. El lema del Jubileo, “PEREGRINOS DE ESPERANZA”, evoca el largo viaje del pueblo de Israel hacia la tierra prometida.</a:t>
          </a:r>
        </a:p>
      </dsp:txBody>
      <dsp:txXfrm>
        <a:off x="64068" y="38711"/>
        <a:ext cx="10636940" cy="1175365"/>
      </dsp:txXfrm>
    </dsp:sp>
    <dsp:sp modelId="{1126722F-18B8-46FB-AA2A-EEE9249A5AFC}">
      <dsp:nvSpPr>
        <dsp:cNvPr id="0" name=""/>
        <dsp:cNvSpPr/>
      </dsp:nvSpPr>
      <dsp:spPr>
        <a:xfrm rot="5400000">
          <a:off x="5273294" y="1359887"/>
          <a:ext cx="218487" cy="218487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6EBC17F-463C-4C2F-882C-C01F6DA0E38A}">
      <dsp:nvSpPr>
        <dsp:cNvPr id="0" name=""/>
        <dsp:cNvSpPr/>
      </dsp:nvSpPr>
      <dsp:spPr>
        <a:xfrm>
          <a:off x="27501" y="1687618"/>
          <a:ext cx="10710074" cy="1248499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• Esto nos hace pensar en tantos hermanos y hermanas que hoy huyen de situaciones de miseria y de violencia, buscando una vida mejor para ellos y sus seres queridos.</a:t>
          </a:r>
        </a:p>
      </dsp:txBody>
      <dsp:txXfrm>
        <a:off x="64068" y="1724185"/>
        <a:ext cx="10636940" cy="1175365"/>
      </dsp:txXfrm>
    </dsp:sp>
    <dsp:sp modelId="{36D0BBDB-CEEC-4C93-A3A3-F060A4892695}">
      <dsp:nvSpPr>
        <dsp:cNvPr id="0" name=""/>
        <dsp:cNvSpPr/>
      </dsp:nvSpPr>
      <dsp:spPr>
        <a:xfrm rot="5400000">
          <a:off x="5273294" y="3045361"/>
          <a:ext cx="218487" cy="218487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-4733605"/>
                <a:satOff val="-26003"/>
                <a:lumOff val="-2588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733605"/>
                <a:satOff val="-26003"/>
                <a:lumOff val="-2588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733605"/>
                <a:satOff val="-26003"/>
                <a:lumOff val="-2588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2F7004A-A95A-4823-9ECF-7CDC8EA9398E}">
      <dsp:nvSpPr>
        <dsp:cNvPr id="0" name=""/>
        <dsp:cNvSpPr/>
      </dsp:nvSpPr>
      <dsp:spPr>
        <a:xfrm>
          <a:off x="27501" y="3373092"/>
          <a:ext cx="10710074" cy="1248499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5074933"/>
            <a:satOff val="-60782"/>
            <a:lumOff val="-571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5074933"/>
              <a:satOff val="-60782"/>
              <a:lumOff val="-571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• Surge aquí una primera llamada a la conversión, porque todos somos peregrinos en la vida. ¿Busco caminos de liberación de las situaciones de pecado y falta de dignidad? </a:t>
          </a:r>
        </a:p>
      </dsp:txBody>
      <dsp:txXfrm>
        <a:off x="64068" y="3409659"/>
        <a:ext cx="10636940" cy="11753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603CB-C5A4-4A05-B662-5372DD79104B}">
      <dsp:nvSpPr>
        <dsp:cNvPr id="0" name=""/>
        <dsp:cNvSpPr/>
      </dsp:nvSpPr>
      <dsp:spPr>
        <a:xfrm>
          <a:off x="131" y="680621"/>
          <a:ext cx="10764813" cy="7980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/>
            <a:t>2º.-  En segundo lugar, nos dice el Papa hagamos este viaje juntos. </a:t>
          </a:r>
        </a:p>
      </dsp:txBody>
      <dsp:txXfrm>
        <a:off x="23506" y="703996"/>
        <a:ext cx="10718063" cy="751341"/>
      </dsp:txXfrm>
    </dsp:sp>
    <dsp:sp modelId="{2F7CCCE0-8168-46E7-A6E2-42C39CB2683F}">
      <dsp:nvSpPr>
        <dsp:cNvPr id="0" name=""/>
        <dsp:cNvSpPr/>
      </dsp:nvSpPr>
      <dsp:spPr>
        <a:xfrm rot="5400000">
          <a:off x="5312705" y="1548545"/>
          <a:ext cx="139665" cy="13966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CE94171-C7E8-4970-82E7-AF09D02043CE}">
      <dsp:nvSpPr>
        <dsp:cNvPr id="0" name=""/>
        <dsp:cNvSpPr/>
      </dsp:nvSpPr>
      <dsp:spPr>
        <a:xfrm>
          <a:off x="131" y="1758044"/>
          <a:ext cx="10764813" cy="79809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•	La vocación de la Iglesia es caminar juntos, ser sinodales. Los cristianos están llamados a hacer camino juntos, nunca como viajeros solitarios. Nunca a encerrarnos en nosotros mismos. </a:t>
          </a:r>
        </a:p>
      </dsp:txBody>
      <dsp:txXfrm>
        <a:off x="23506" y="1781419"/>
        <a:ext cx="10718063" cy="751341"/>
      </dsp:txXfrm>
    </dsp:sp>
    <dsp:sp modelId="{BAED074C-B367-4B84-A095-EF80C6522DA3}">
      <dsp:nvSpPr>
        <dsp:cNvPr id="0" name=""/>
        <dsp:cNvSpPr/>
      </dsp:nvSpPr>
      <dsp:spPr>
        <a:xfrm rot="5400000">
          <a:off x="5312705" y="2625968"/>
          <a:ext cx="139665" cy="13966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10450"/>
                <a:satOff val="2060"/>
                <a:lumOff val="2065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10450"/>
                <a:satOff val="2060"/>
                <a:lumOff val="2065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10450"/>
                <a:satOff val="2060"/>
                <a:lumOff val="2065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8DE54C-8702-4814-B83A-1BAE42605AF8}">
      <dsp:nvSpPr>
        <dsp:cNvPr id="0" name=""/>
        <dsp:cNvSpPr/>
      </dsp:nvSpPr>
      <dsp:spPr>
        <a:xfrm>
          <a:off x="131" y="2835467"/>
          <a:ext cx="10764813" cy="1107646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•	Caminar juntos significa caminar codo a codo, sin pisotear o dominar al otro, sin albergar envidia o hipocresía, sin dejar que nadie se quede atrás o se sienta excluido. Vamos en la misma dirección, hacia la misma meta, escuchándonos los unos a los otros con amor y paciencia.</a:t>
          </a:r>
        </a:p>
      </dsp:txBody>
      <dsp:txXfrm>
        <a:off x="32573" y="2867909"/>
        <a:ext cx="10699929" cy="10427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603CB-C5A4-4A05-B662-5372DD79104B}">
      <dsp:nvSpPr>
        <dsp:cNvPr id="0" name=""/>
        <dsp:cNvSpPr/>
      </dsp:nvSpPr>
      <dsp:spPr>
        <a:xfrm>
          <a:off x="131" y="341257"/>
          <a:ext cx="10764813" cy="11275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/>
            <a:t>2º.-  En segundo lugar, nos dice el Papa hagamos este viaje juntos. </a:t>
          </a:r>
        </a:p>
      </dsp:txBody>
      <dsp:txXfrm>
        <a:off x="33155" y="374281"/>
        <a:ext cx="10698765" cy="1061471"/>
      </dsp:txXfrm>
    </dsp:sp>
    <dsp:sp modelId="{0A33E815-30D0-4D02-8EFE-CEB1492A43A7}">
      <dsp:nvSpPr>
        <dsp:cNvPr id="0" name=""/>
        <dsp:cNvSpPr/>
      </dsp:nvSpPr>
      <dsp:spPr>
        <a:xfrm rot="5400000">
          <a:off x="5312705" y="1538609"/>
          <a:ext cx="139665" cy="13966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63C27E5-EA41-47E0-87F1-D29200FA9E9C}">
      <dsp:nvSpPr>
        <dsp:cNvPr id="0" name=""/>
        <dsp:cNvSpPr/>
      </dsp:nvSpPr>
      <dsp:spPr>
        <a:xfrm>
          <a:off x="131" y="1748108"/>
          <a:ext cx="10764813" cy="112751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En esta cuaresma, Dios nos pide que comprobemos si en nuestra vida, nos ocupamos solamente de nuestras necesidades. </a:t>
          </a:r>
        </a:p>
      </dsp:txBody>
      <dsp:txXfrm>
        <a:off x="33155" y="1781132"/>
        <a:ext cx="10698765" cy="1061471"/>
      </dsp:txXfrm>
    </dsp:sp>
    <dsp:sp modelId="{37C8399C-F7B6-4A21-9D3F-108BA09FFA58}">
      <dsp:nvSpPr>
        <dsp:cNvPr id="0" name=""/>
        <dsp:cNvSpPr/>
      </dsp:nvSpPr>
      <dsp:spPr>
        <a:xfrm rot="5400000">
          <a:off x="5312705" y="2945460"/>
          <a:ext cx="139665" cy="13966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685F284-DCF0-4409-AB15-B4D4D5ABAA08}">
      <dsp:nvSpPr>
        <dsp:cNvPr id="0" name=""/>
        <dsp:cNvSpPr/>
      </dsp:nvSpPr>
      <dsp:spPr>
        <a:xfrm>
          <a:off x="131" y="3154959"/>
          <a:ext cx="10764813" cy="112751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Preguntémonos ante el Señor si somos capaces de trabajar juntos en Iglesia; si tenemos una actitud de acogida, con quienes se acercan a nosotros; si hacemos que la gente se sienta parte de la comunidad. Esta es una segunda llamada: la conversión a la </a:t>
          </a:r>
          <a:r>
            <a:rPr lang="es-ES" sz="2000" kern="1200" dirty="0" err="1"/>
            <a:t>sinodalidad</a:t>
          </a:r>
          <a:r>
            <a:rPr lang="es-ES" sz="2000" kern="1200" dirty="0"/>
            <a:t>.</a:t>
          </a:r>
        </a:p>
      </dsp:txBody>
      <dsp:txXfrm>
        <a:off x="33155" y="3187983"/>
        <a:ext cx="10698765" cy="106147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DB886-5582-4F13-8511-881C331BAB1B}">
      <dsp:nvSpPr>
        <dsp:cNvPr id="0" name=""/>
        <dsp:cNvSpPr/>
      </dsp:nvSpPr>
      <dsp:spPr>
        <a:xfrm>
          <a:off x="0" y="2469"/>
          <a:ext cx="11121887" cy="50533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/>
            <a:t>3º.- En tercer lugar, recorramos este camino juntos en la esperanza de una promesa. </a:t>
          </a:r>
        </a:p>
      </dsp:txBody>
      <dsp:txXfrm>
        <a:off x="0" y="2469"/>
        <a:ext cx="11121887" cy="2728833"/>
      </dsp:txXfrm>
    </dsp:sp>
    <dsp:sp modelId="{690C0D19-BA13-4023-B72D-212BCBE117A0}">
      <dsp:nvSpPr>
        <dsp:cNvPr id="0" name=""/>
        <dsp:cNvSpPr/>
      </dsp:nvSpPr>
      <dsp:spPr>
        <a:xfrm>
          <a:off x="0" y="2630235"/>
          <a:ext cx="11121887" cy="23245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Y cita al Papa Benedicto XVI en la Encíclica </a:t>
          </a:r>
          <a:r>
            <a:rPr lang="es-ES" sz="2800" kern="1200" dirty="0" err="1"/>
            <a:t>Spe</a:t>
          </a:r>
          <a:r>
            <a:rPr lang="es-ES" sz="2800" kern="1200" dirty="0"/>
            <a:t> </a:t>
          </a:r>
          <a:r>
            <a:rPr lang="es-ES" sz="2800" kern="1200" dirty="0" err="1"/>
            <a:t>salvi</a:t>
          </a:r>
          <a:r>
            <a:rPr lang="es-ES" sz="2800" kern="1200" dirty="0"/>
            <a:t>, «el ser humano necesita un amor incondicionado. Necesita esa certeza que le hace decir: “Ni muerte, ni vida, ni ángeles, ni principados, ni presente, ni futuro, ni potencias, ni altura, ni profundidad, ni criatura alguna podrá apartarnos del amor de Dios, manifestado en Cristo Jesús, Señor nuestro” (</a:t>
          </a:r>
          <a:r>
            <a:rPr lang="es-ES" sz="2800" kern="1200" dirty="0" err="1"/>
            <a:t>Rm</a:t>
          </a:r>
          <a:r>
            <a:rPr lang="es-ES" sz="2800" kern="1200" dirty="0"/>
            <a:t> 8,38s) </a:t>
          </a:r>
        </a:p>
      </dsp:txBody>
      <dsp:txXfrm>
        <a:off x="0" y="2630235"/>
        <a:ext cx="11121887" cy="232456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4FD3DC-245C-4EE4-986E-77DBFE51C69E}">
      <dsp:nvSpPr>
        <dsp:cNvPr id="0" name=""/>
        <dsp:cNvSpPr/>
      </dsp:nvSpPr>
      <dsp:spPr>
        <a:xfrm>
          <a:off x="0" y="3807676"/>
          <a:ext cx="11121887" cy="1249764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Debemos preguntarnos:</a:t>
          </a:r>
        </a:p>
      </dsp:txBody>
      <dsp:txXfrm>
        <a:off x="0" y="3807676"/>
        <a:ext cx="11121887" cy="674872"/>
      </dsp:txXfrm>
    </dsp:sp>
    <dsp:sp modelId="{898F92F6-319B-4162-9CC8-5AB0B6E8A5C9}">
      <dsp:nvSpPr>
        <dsp:cNvPr id="0" name=""/>
        <dsp:cNvSpPr/>
      </dsp:nvSpPr>
      <dsp:spPr>
        <a:xfrm>
          <a:off x="0" y="4457553"/>
          <a:ext cx="11121887" cy="57489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¿</a:t>
          </a:r>
          <a:r>
            <a:rPr lang="es-ES" sz="1800" kern="1200" dirty="0"/>
            <a:t>poseo la convicción de que Dios perdona mis pecados, o me comporto como si pudiera salvarme solo? ¿Anhelo la salvación e invoco la ayuda de Dios para recibirla?  </a:t>
          </a:r>
        </a:p>
      </dsp:txBody>
      <dsp:txXfrm>
        <a:off x="0" y="4457553"/>
        <a:ext cx="11121887" cy="574891"/>
      </dsp:txXfrm>
    </dsp:sp>
    <dsp:sp modelId="{BE244970-4F38-48FA-A05F-2CC4C70A7AAE}">
      <dsp:nvSpPr>
        <dsp:cNvPr id="0" name=""/>
        <dsp:cNvSpPr/>
      </dsp:nvSpPr>
      <dsp:spPr>
        <a:xfrm rot="10800000">
          <a:off x="0" y="1904285"/>
          <a:ext cx="11121887" cy="1922137"/>
        </a:xfrm>
        <a:prstGeom prst="upArrowCallou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000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Esta es, por tanto, la tercera llamada a la conversión: </a:t>
          </a:r>
        </a:p>
      </dsp:txBody>
      <dsp:txXfrm rot="-10800000">
        <a:off x="0" y="1904285"/>
        <a:ext cx="11121887" cy="674670"/>
      </dsp:txXfrm>
    </dsp:sp>
    <dsp:sp modelId="{8D6F5C1D-E9B3-4CF8-9E70-27B993CFBB25}">
      <dsp:nvSpPr>
        <dsp:cNvPr id="0" name=""/>
        <dsp:cNvSpPr/>
      </dsp:nvSpPr>
      <dsp:spPr>
        <a:xfrm>
          <a:off x="0" y="2578955"/>
          <a:ext cx="11121887" cy="57471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-4000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la de la esperanza, la de la confianza en Dios y en su gran promesa, la vida eterna.</a:t>
          </a:r>
        </a:p>
      </dsp:txBody>
      <dsp:txXfrm>
        <a:off x="0" y="2578955"/>
        <a:ext cx="11121887" cy="574719"/>
      </dsp:txXfrm>
    </dsp:sp>
    <dsp:sp modelId="{2A0EA2C0-67F4-4520-BBED-A066A56140DC}">
      <dsp:nvSpPr>
        <dsp:cNvPr id="0" name=""/>
        <dsp:cNvSpPr/>
      </dsp:nvSpPr>
      <dsp:spPr>
        <a:xfrm rot="10800000">
          <a:off x="0" y="894"/>
          <a:ext cx="11121887" cy="1922137"/>
        </a:xfrm>
        <a:prstGeom prst="upArrowCallou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/>
            <a:t>3º.- En tercer lugar, recorramos este camino juntos en la esperanza de una promesa. </a:t>
          </a:r>
        </a:p>
      </dsp:txBody>
      <dsp:txXfrm rot="10800000">
        <a:off x="0" y="894"/>
        <a:ext cx="11121887" cy="124894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95305-D22C-4758-9421-C6DC04D94BAA}">
      <dsp:nvSpPr>
        <dsp:cNvPr id="0" name=""/>
        <dsp:cNvSpPr/>
      </dsp:nvSpPr>
      <dsp:spPr>
        <a:xfrm>
          <a:off x="221972" y="253"/>
          <a:ext cx="10321132" cy="915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/>
            <a:t>3º.- En tercer lugar, recorramos este camino juntos en la esperanza de una promesa.  </a:t>
          </a:r>
        </a:p>
      </dsp:txBody>
      <dsp:txXfrm>
        <a:off x="248786" y="27067"/>
        <a:ext cx="10267504" cy="861862"/>
      </dsp:txXfrm>
    </dsp:sp>
    <dsp:sp modelId="{DD9136AF-C920-451C-A106-3B6A24136D7B}">
      <dsp:nvSpPr>
        <dsp:cNvPr id="0" name=""/>
        <dsp:cNvSpPr/>
      </dsp:nvSpPr>
      <dsp:spPr>
        <a:xfrm rot="5400000">
          <a:off x="5302433" y="995850"/>
          <a:ext cx="160210" cy="16021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ECC7A37-3B39-4135-BB45-71DB9FBE7BF0}">
      <dsp:nvSpPr>
        <dsp:cNvPr id="0" name=""/>
        <dsp:cNvSpPr/>
      </dsp:nvSpPr>
      <dsp:spPr>
        <a:xfrm>
          <a:off x="221972" y="1236166"/>
          <a:ext cx="10321132" cy="91549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Hermanas y hermanos, gracias al amor de Dios en Jesucristo estamos protegidos por la esperanza que no defrauda (cf. </a:t>
          </a:r>
          <a:r>
            <a:rPr lang="es-ES" sz="2600" kern="1200" dirty="0" err="1"/>
            <a:t>Rm</a:t>
          </a:r>
          <a:r>
            <a:rPr lang="es-ES" sz="2600" kern="1200" dirty="0"/>
            <a:t> 5,5). </a:t>
          </a:r>
        </a:p>
      </dsp:txBody>
      <dsp:txXfrm>
        <a:off x="248786" y="1262980"/>
        <a:ext cx="10267504" cy="861862"/>
      </dsp:txXfrm>
    </dsp:sp>
    <dsp:sp modelId="{93173E64-A19A-4A6D-B5BA-4CDDEE825102}">
      <dsp:nvSpPr>
        <dsp:cNvPr id="0" name=""/>
        <dsp:cNvSpPr/>
      </dsp:nvSpPr>
      <dsp:spPr>
        <a:xfrm rot="5400000">
          <a:off x="5302433" y="2231762"/>
          <a:ext cx="160210" cy="16021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-2366803"/>
                <a:satOff val="-13001"/>
                <a:lumOff val="-1294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366803"/>
                <a:satOff val="-13001"/>
                <a:lumOff val="-1294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366803"/>
                <a:satOff val="-13001"/>
                <a:lumOff val="-1294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326E2EA-F7E1-45E3-A999-391F74855B5F}">
      <dsp:nvSpPr>
        <dsp:cNvPr id="0" name=""/>
        <dsp:cNvSpPr/>
      </dsp:nvSpPr>
      <dsp:spPr>
        <a:xfrm>
          <a:off x="221972" y="2472078"/>
          <a:ext cx="10321132" cy="91549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2537466"/>
            <a:satOff val="-30391"/>
            <a:lumOff val="-285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2537466"/>
              <a:satOff val="-30391"/>
              <a:lumOff val="-285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La esperanza es “el ancla del alma”, segura y firme. </a:t>
          </a:r>
        </a:p>
      </dsp:txBody>
      <dsp:txXfrm>
        <a:off x="248786" y="2498892"/>
        <a:ext cx="10267504" cy="861862"/>
      </dsp:txXfrm>
    </dsp:sp>
    <dsp:sp modelId="{BE26B024-94BB-46E6-AA1A-380E34ED805A}">
      <dsp:nvSpPr>
        <dsp:cNvPr id="0" name=""/>
        <dsp:cNvSpPr/>
      </dsp:nvSpPr>
      <dsp:spPr>
        <a:xfrm rot="5400000">
          <a:off x="5302433" y="3467675"/>
          <a:ext cx="160210" cy="16021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-4733605"/>
                <a:satOff val="-26003"/>
                <a:lumOff val="-2588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733605"/>
                <a:satOff val="-26003"/>
                <a:lumOff val="-2588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733605"/>
                <a:satOff val="-26003"/>
                <a:lumOff val="-2588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D57494A-6C4A-438C-ADF1-749C7A4540CE}">
      <dsp:nvSpPr>
        <dsp:cNvPr id="0" name=""/>
        <dsp:cNvSpPr/>
      </dsp:nvSpPr>
      <dsp:spPr>
        <a:xfrm>
          <a:off x="221972" y="3707991"/>
          <a:ext cx="10321132" cy="91549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5074933"/>
            <a:satOff val="-60782"/>
            <a:lumOff val="-571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5074933"/>
              <a:satOff val="-60782"/>
              <a:lumOff val="-571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En ella la Iglesia suplica para que «todos se salven» ( 1 Tm 2,4) y espera estar un día en la gloria del cielo unida a Cristo, su esposo. </a:t>
          </a:r>
        </a:p>
      </dsp:txBody>
      <dsp:txXfrm>
        <a:off x="248786" y="3734805"/>
        <a:ext cx="10267504" cy="8618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A9DD93-4627-42F3-B194-D93F71F737B6}">
      <dsp:nvSpPr>
        <dsp:cNvPr id="0" name=""/>
        <dsp:cNvSpPr/>
      </dsp:nvSpPr>
      <dsp:spPr>
        <a:xfrm>
          <a:off x="0" y="1051899"/>
          <a:ext cx="10765077" cy="11559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/>
            <a:t>•Que la Virgen María, Madre de la Esperanza, interceda por nosotros y nos acompañe en el camino cuaresmal.</a:t>
          </a:r>
        </a:p>
      </dsp:txBody>
      <dsp:txXfrm>
        <a:off x="33856" y="1085755"/>
        <a:ext cx="10697365" cy="1088222"/>
      </dsp:txXfrm>
    </dsp:sp>
    <dsp:sp modelId="{08B1C6EE-8360-439F-BD8A-88C84F2F8657}">
      <dsp:nvSpPr>
        <dsp:cNvPr id="0" name=""/>
        <dsp:cNvSpPr/>
      </dsp:nvSpPr>
      <dsp:spPr>
        <a:xfrm>
          <a:off x="0" y="2415902"/>
          <a:ext cx="1155934" cy="115593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9CF91DE-412C-4EA7-A0E0-E1A93250EAB0}">
      <dsp:nvSpPr>
        <dsp:cNvPr id="0" name=""/>
        <dsp:cNvSpPr/>
      </dsp:nvSpPr>
      <dsp:spPr>
        <a:xfrm>
          <a:off x="1225290" y="2415902"/>
          <a:ext cx="9539786" cy="115593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Roma, San Juan de Letrán, 6 de febrero de 2025, memoria de los santos Pablo Miki y compañeros, mártires.  FRANCISCO</a:t>
          </a:r>
        </a:p>
      </dsp:txBody>
      <dsp:txXfrm>
        <a:off x="1281728" y="2472340"/>
        <a:ext cx="9426910" cy="10430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DA47A63F-9D06-479D-A04D-717692D43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51F70DC-6EDE-457C-B55A-39AC7DE41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D0DC193-9F3D-4898-839C-CC92153A30BA}" type="datetime1">
              <a:rPr lang="es-ES" smtClean="0"/>
              <a:t>22/03/2025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46987CF-42F5-4BB0-AD0D-1D64C3594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22368FB4-296C-4F8C-BFA3-D7C3AD617B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F555657-0A12-495F-9FFA-D8F7554E7C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4322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FFD57A-6620-4E04-BEB7-F847C42A49AD}" type="datetime1">
              <a:rPr lang="es-ES" smtClean="0"/>
              <a:pPr/>
              <a:t>22/03/2025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2780FBB-F712-42E7-8C2F-226D98798B3F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5671535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669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ángulo 10">
            <a:extLst>
              <a:ext uri="{FF2B5EF4-FFF2-40B4-BE49-F238E27FC236}">
                <a16:creationId xmlns:a16="http://schemas.microsoft.com/office/drawing/2014/main" id="{B3FB0C32-F044-4939-92E4-8BA39B7A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584BE8A-3E34-4967-9E7C-13EC8F6A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9BFF676-EC35-4FFD-8894-CA4F2830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32DA1557-E095-4C82-B659-3AF55008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9F34E5EF-94D7-4AE0-BDD1-81A3ECDE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D829E57E-3199-4AAA-B2D5-F93264FD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pic>
        <p:nvPicPr>
          <p:cNvPr id="17" name="Imagen 16" descr="Tag=CustomerPhoto&#10;Crop=1&#10;Align=N/A">
            <a:extLst>
              <a:ext uri="{FF2B5EF4-FFF2-40B4-BE49-F238E27FC236}">
                <a16:creationId xmlns:a16="http://schemas.microsoft.com/office/drawing/2014/main" id="{8A791822-0971-4E61-A5E4-9AAD258F58E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663"/>
            <a:ext cx="12188952" cy="6858000"/>
          </a:xfrm>
          <a:prstGeom prst="rect">
            <a:avLst/>
          </a:prstGeom>
        </p:spPr>
      </p:pic>
      <p:sp>
        <p:nvSpPr>
          <p:cNvPr id="18" name="Título 1">
            <a:extLst>
              <a:ext uri="{FF2B5EF4-FFF2-40B4-BE49-F238E27FC236}">
                <a16:creationId xmlns:a16="http://schemas.microsoft.com/office/drawing/2014/main" id="{B86D7D99-F789-4EDA-861D-B6B994F05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cs typeface="Sabon Next LT" panose="020B0502040204020203" pitchFamily="2" charset="0"/>
              </a:rPr>
              <a:t>Haga clic para modificar el estilo de título del patrón</a:t>
            </a:r>
          </a:p>
        </p:txBody>
      </p:sp>
      <p:sp>
        <p:nvSpPr>
          <p:cNvPr id="20" name="Marcador de texto 12">
            <a:extLst>
              <a:ext uri="{FF2B5EF4-FFF2-40B4-BE49-F238E27FC236}">
                <a16:creationId xmlns:a16="http://schemas.microsoft.com/office/drawing/2014/main" id="{2B39487B-EA73-4D7B-93AA-D63B49F4DA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7050" y="3600450"/>
            <a:ext cx="9144000" cy="2451100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555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ángulo 4">
            <a:extLst>
              <a:ext uri="{FF2B5EF4-FFF2-40B4-BE49-F238E27FC236}">
                <a16:creationId xmlns:a16="http://schemas.microsoft.com/office/drawing/2014/main" id="{3F98AFCE-98D2-46C5-82A8-E45659B1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Marco 11">
            <a:extLst>
              <a:ext uri="{FF2B5EF4-FFF2-40B4-BE49-F238E27FC236}">
                <a16:creationId xmlns:a16="http://schemas.microsoft.com/office/drawing/2014/main" id="{F69999FB-8585-40F0-990C-6A0BAD1C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2768738E-7449-46C1-B7D3-844FE2BA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 rtlCol="0" anchor="t">
            <a:normAutofit/>
          </a:bodyPr>
          <a:lstStyle/>
          <a:p>
            <a:pPr rtl="0"/>
            <a:r>
              <a:rPr lang="es-ES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Haga clic para modificar el estilo de título del patrón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B0FF04F9-E792-4C19-9FD5-44800CEB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85" y="914400"/>
            <a:ext cx="4377714" cy="2827422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es-ES" sz="1800" noProof="0">
                <a:solidFill>
                  <a:schemeClr val="tx2">
                    <a:alpha val="60000"/>
                  </a:schemeClr>
                </a:solidFill>
              </a:rPr>
              <a:t>Haga clic para modificar los estilos de texto del patrón</a:t>
            </a:r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5F2F9DF6-DFB9-44A8-B629-57F58893AD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53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5" name="Marcador de posición de imagen 13">
            <a:extLst>
              <a:ext uri="{FF2B5EF4-FFF2-40B4-BE49-F238E27FC236}">
                <a16:creationId xmlns:a16="http://schemas.microsoft.com/office/drawing/2014/main" id="{927BC207-43FE-4B6A-AEBE-875B69CF9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91840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6" name="Marcador de posición de imagen 13">
            <a:extLst>
              <a:ext uri="{FF2B5EF4-FFF2-40B4-BE49-F238E27FC236}">
                <a16:creationId xmlns:a16="http://schemas.microsoft.com/office/drawing/2014/main" id="{EBBF5499-9A70-4846-B98E-316EC17F9F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7" name="Marcador de posición de imagen 13">
            <a:extLst>
              <a:ext uri="{FF2B5EF4-FFF2-40B4-BE49-F238E27FC236}">
                <a16:creationId xmlns:a16="http://schemas.microsoft.com/office/drawing/2014/main" id="{C7A79F30-D473-48F6-9AC2-286C7B70F3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6256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099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>
            <a:extLst>
              <a:ext uri="{FF2B5EF4-FFF2-40B4-BE49-F238E27FC236}">
                <a16:creationId xmlns:a16="http://schemas.microsoft.com/office/drawing/2014/main" id="{B910AFBC-7932-43F4-ABEA-C89B2698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es-ES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Haga clic para modificar el estilo de título del patrón</a:t>
            </a: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1178A42D-5ED2-4AB6-BE4B-41090743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190875"/>
            <a:ext cx="5914938" cy="2986087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marL="228600" lvl="0" indent="-228600" rtl="0"/>
            <a:r>
              <a:rPr lang="es-ES" sz="1800" noProof="0">
                <a:solidFill>
                  <a:schemeClr val="tx2">
                    <a:alpha val="60000"/>
                  </a:schemeClr>
                </a:solidFill>
              </a:rPr>
              <a:t>Haga clic para modificar los estilos de texto del patrón</a:t>
            </a:r>
          </a:p>
        </p:txBody>
      </p:sp>
      <p:sp>
        <p:nvSpPr>
          <p:cNvPr id="29" name="Marcador de fecha 1">
            <a:extLst>
              <a:ext uri="{FF2B5EF4-FFF2-40B4-BE49-F238E27FC236}">
                <a16:creationId xmlns:a16="http://schemas.microsoft.com/office/drawing/2014/main" id="{4D9A7D07-2BA3-438D-972B-EA578370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es-ES" noProof="0"/>
              <a:t>1/3/20XX</a:t>
            </a:r>
          </a:p>
        </p:txBody>
      </p:sp>
      <p:sp>
        <p:nvSpPr>
          <p:cNvPr id="24" name="Marcador de posición de imagen 23">
            <a:extLst>
              <a:ext uri="{FF2B5EF4-FFF2-40B4-BE49-F238E27FC236}">
                <a16:creationId xmlns:a16="http://schemas.microsoft.com/office/drawing/2014/main" id="{C8720583-BC84-48EB-85BC-AE71214A3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0" y="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5" name="Marcador de posición de imagen 23">
            <a:extLst>
              <a:ext uri="{FF2B5EF4-FFF2-40B4-BE49-F238E27FC236}">
                <a16:creationId xmlns:a16="http://schemas.microsoft.com/office/drawing/2014/main" id="{C3F0A5CD-C47A-4CDF-BE99-75F3A81B18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0" y="2286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6" name="Marcador de posición de imagen 23">
            <a:extLst>
              <a:ext uri="{FF2B5EF4-FFF2-40B4-BE49-F238E27FC236}">
                <a16:creationId xmlns:a16="http://schemas.microsoft.com/office/drawing/2014/main" id="{7329454B-9275-4E86-B32E-91C0DB62AA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0" y="4572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0" name="Marcador de pie de página 2">
            <a:extLst>
              <a:ext uri="{FF2B5EF4-FFF2-40B4-BE49-F238E27FC236}">
                <a16:creationId xmlns:a16="http://schemas.microsoft.com/office/drawing/2014/main" id="{21E9E1BF-D594-4F96-8DBE-5A8DD51D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rtlCol="0"/>
          <a:lstStyle>
            <a:lvl1pPr algn="l"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31" name="Marcador de número de diapositiva 3">
            <a:extLst>
              <a:ext uri="{FF2B5EF4-FFF2-40B4-BE49-F238E27FC236}">
                <a16:creationId xmlns:a16="http://schemas.microsoft.com/office/drawing/2014/main" id="{C30FDEF8-F3F3-42D5-9EE1-EDDF18B3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79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lt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ángulo 4">
            <a:extLst>
              <a:ext uri="{FF2B5EF4-FFF2-40B4-BE49-F238E27FC236}">
                <a16:creationId xmlns:a16="http://schemas.microsoft.com/office/drawing/2014/main" id="{BE04ED02-B678-4D1E-BEDA-7E28F9038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77" y="9278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5E2C5A2-B8B2-47C5-8E1B-3A97E2C9B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25" y="9278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3FD8455-A2E1-40B3-B6C4-36070AF58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 useBgFill="1">
        <p:nvSpPr>
          <p:cNvPr id="8" name="Forma libre: Forma 7">
            <a:extLst>
              <a:ext uri="{FF2B5EF4-FFF2-40B4-BE49-F238E27FC236}">
                <a16:creationId xmlns:a16="http://schemas.microsoft.com/office/drawing/2014/main" id="{0F53BE70-C6B1-407C-9333-7251BDC77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186" y="9279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Marco 8">
            <a:extLst>
              <a:ext uri="{FF2B5EF4-FFF2-40B4-BE49-F238E27FC236}">
                <a16:creationId xmlns:a16="http://schemas.microsoft.com/office/drawing/2014/main" id="{05864DDE-75C0-4BE6-93FF-A960706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1BC3FA0F-EAE5-4DCE-ACFF-9AD00ED3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77" y="1131641"/>
            <a:ext cx="5322618" cy="23876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es-ES" noProof="0">
                <a:solidFill>
                  <a:srgbClr val="FFFFFF"/>
                </a:solidFill>
                <a:ea typeface="Cambria" panose="02040503050406030204" pitchFamily="18" charset="0"/>
                <a:cs typeface="Sabon Next LT" panose="020B0502040204020203" pitchFamily="2" charset="0"/>
              </a:rPr>
              <a:t>Haga clic para modificar el estilo de título del patrón</a:t>
            </a:r>
          </a:p>
        </p:txBody>
      </p:sp>
      <p:sp>
        <p:nvSpPr>
          <p:cNvPr id="18" name="Marcador de posición de imagen 17">
            <a:extLst>
              <a:ext uri="{FF2B5EF4-FFF2-40B4-BE49-F238E27FC236}">
                <a16:creationId xmlns:a16="http://schemas.microsoft.com/office/drawing/2014/main" id="{71FA5E0E-BEE1-4976-92B1-61EF64E34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905256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0" name="Marcador de posición de imagen 17">
            <a:extLst>
              <a:ext uri="{FF2B5EF4-FFF2-40B4-BE49-F238E27FC236}">
                <a16:creationId xmlns:a16="http://schemas.microsoft.com/office/drawing/2014/main" id="{03379FE8-A6CE-4F5A-BE1A-B2267589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520440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6DD090CA-24E8-46A7-889A-A4FDD00A33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3600450"/>
            <a:ext cx="5322888" cy="2451100"/>
          </a:xfrm>
        </p:spPr>
        <p:txBody>
          <a:bodyPr rtlCol="0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509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scala de tiempo con tabla y gráf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268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ángulo 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 useBgFill="1">
        <p:nvSpPr>
          <p:cNvPr id="13" name="Rectángulo 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Marco 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0" name="Marcador de posición de imagen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rtlCol="0"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26" name="Marcador de texto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 rtlCol="0"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 rtl="0"/>
            <a:r>
              <a:rPr lang="es-ES" noProof="0"/>
              <a:t>Haga clic para agregar un subtítulo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58290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1B84B862-7F1F-4B98-B437-936D8A73A9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64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6" name="Marcador de posición de imagen 14">
            <a:extLst>
              <a:ext uri="{FF2B5EF4-FFF2-40B4-BE49-F238E27FC236}">
                <a16:creationId xmlns:a16="http://schemas.microsoft.com/office/drawing/2014/main" id="{C76B23B2-3605-4292-9F96-F34651B68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7" name="Marcador de posición de imagen 14">
            <a:extLst>
              <a:ext uri="{FF2B5EF4-FFF2-40B4-BE49-F238E27FC236}">
                <a16:creationId xmlns:a16="http://schemas.microsoft.com/office/drawing/2014/main" id="{AB1E9EC3-2FB6-4E1C-8211-306450FDEE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5936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8" name="Marcador de posición de imagen 14">
            <a:extLst>
              <a:ext uri="{FF2B5EF4-FFF2-40B4-BE49-F238E27FC236}">
                <a16:creationId xmlns:a16="http://schemas.microsoft.com/office/drawing/2014/main" id="{F3628146-045F-4FBC-A365-3D1D4B3DA6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3144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0" name="Marcador de texto 19">
            <a:extLst>
              <a:ext uri="{FF2B5EF4-FFF2-40B4-BE49-F238E27FC236}">
                <a16:creationId xmlns:a16="http://schemas.microsoft.com/office/drawing/2014/main" id="{CB50972B-CA23-4B92-987F-EE48ECCFF5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1363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3" name="Marcador de texto 19">
            <a:extLst>
              <a:ext uri="{FF2B5EF4-FFF2-40B4-BE49-F238E27FC236}">
                <a16:creationId xmlns:a16="http://schemas.microsoft.com/office/drawing/2014/main" id="{8DE19225-DA72-4A39-8CFD-695BFBB9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664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24" name="Marcador de texto 19">
            <a:extLst>
              <a:ext uri="{FF2B5EF4-FFF2-40B4-BE49-F238E27FC236}">
                <a16:creationId xmlns:a16="http://schemas.microsoft.com/office/drawing/2014/main" id="{E66A7C97-DBB6-4333-B12F-E26C38E69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8728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5" name="Marcador de texto 19">
            <a:extLst>
              <a:ext uri="{FF2B5EF4-FFF2-40B4-BE49-F238E27FC236}">
                <a16:creationId xmlns:a16="http://schemas.microsoft.com/office/drawing/2014/main" id="{041FA0B5-660E-478A-AF8A-196DBD6AE4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8029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26" name="Marcador de texto 19">
            <a:extLst>
              <a:ext uri="{FF2B5EF4-FFF2-40B4-BE49-F238E27FC236}">
                <a16:creationId xmlns:a16="http://schemas.microsoft.com/office/drawing/2014/main" id="{77C92085-3D01-44E4-BA12-E39F1EA0AC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973" y="47335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7" name="Marcador de texto 19">
            <a:extLst>
              <a:ext uri="{FF2B5EF4-FFF2-40B4-BE49-F238E27FC236}">
                <a16:creationId xmlns:a16="http://schemas.microsoft.com/office/drawing/2014/main" id="{35DA97BC-7224-440A-A227-8F4A101804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7274" y="5342763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28" name="Marcador de texto 19">
            <a:extLst>
              <a:ext uri="{FF2B5EF4-FFF2-40B4-BE49-F238E27FC236}">
                <a16:creationId xmlns:a16="http://schemas.microsoft.com/office/drawing/2014/main" id="{C236524B-4724-42FA-A2B2-33566478FD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64639" y="4737100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9" name="Marcador de texto 19">
            <a:extLst>
              <a:ext uri="{FF2B5EF4-FFF2-40B4-BE49-F238E27FC236}">
                <a16:creationId xmlns:a16="http://schemas.microsoft.com/office/drawing/2014/main" id="{5F7DE4ED-8F4D-465C-86B4-2372AE291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63940" y="5346319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8045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a de contenido 2 (diapositiva de comparació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5157787" cy="3446463"/>
          </a:xfrm>
          <a:solidFill>
            <a:schemeClr val="bg1"/>
          </a:solidFill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60320"/>
            <a:ext cx="5183188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351C83D0-CBAB-4E41-89AB-89FF36D3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9C302BB0-D231-4195-8083-264C01DF9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011680"/>
            <a:ext cx="5157787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3" name="Marcador de texto 4">
            <a:extLst>
              <a:ext uri="{FF2B5EF4-FFF2-40B4-BE49-F238E27FC236}">
                <a16:creationId xmlns:a16="http://schemas.microsoft.com/office/drawing/2014/main" id="{5B2A70FA-99E0-466C-AC57-33C48353B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9027" y="2011680"/>
            <a:ext cx="5183187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457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a de conteni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132588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4360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4360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0" name="Marcador de texto 4">
            <a:extLst>
              <a:ext uri="{FF2B5EF4-FFF2-40B4-BE49-F238E27FC236}">
                <a16:creationId xmlns:a16="http://schemas.microsoft.com/office/drawing/2014/main" id="{422881CE-A366-4A3A-AE00-9B14BEFE4A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68934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1" name="Marcador de contenido 5">
            <a:extLst>
              <a:ext uri="{FF2B5EF4-FFF2-40B4-BE49-F238E27FC236}">
                <a16:creationId xmlns:a16="http://schemas.microsoft.com/office/drawing/2014/main" id="{3CF16E98-73C9-47B5-B88B-9120BEB9F0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68934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65887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su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73294AE-7408-47DB-898D-41F8C06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es-ES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Haga clic para modificar el estilo de título del patrón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E973052A-4118-4E04-81F8-A44EC172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3190875"/>
            <a:ext cx="6156052" cy="298608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</a:lstStyle>
          <a:p>
            <a:pPr marL="228600" lvl="0" indent="-228600" rtl="0"/>
            <a:r>
              <a:rPr lang="es-ES" sz="2000" noProof="0">
                <a:solidFill>
                  <a:schemeClr val="tx2">
                    <a:alpha val="60000"/>
                  </a:schemeClr>
                </a:solidFill>
              </a:rPr>
              <a:t>Haga clic para modificar los estilos de texto del patrón</a:t>
            </a:r>
          </a:p>
        </p:txBody>
      </p:sp>
      <p:sp>
        <p:nvSpPr>
          <p:cNvPr id="10" name="Marcador de fecha 3">
            <a:extLst>
              <a:ext uri="{FF2B5EF4-FFF2-40B4-BE49-F238E27FC236}">
                <a16:creationId xmlns:a16="http://schemas.microsoft.com/office/drawing/2014/main" id="{8988D1E1-6064-4D6A-9EB1-578E20A2A0ED}"/>
              </a:ext>
            </a:extLst>
          </p:cNvPr>
          <p:cNvSpPr txBox="1">
            <a:spLocks/>
          </p:cNvSpPr>
          <p:nvPr userDrawn="1"/>
        </p:nvSpPr>
        <p:spPr>
          <a:xfrm>
            <a:off x="841248" y="6429375"/>
            <a:ext cx="2646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s-ES" noProof="0">
                <a:solidFill>
                  <a:schemeClr val="tx2">
                    <a:alpha val="60000"/>
                  </a:schemeClr>
                </a:solidFill>
              </a:rPr>
              <a:t>1/3/20XX</a:t>
            </a:r>
          </a:p>
        </p:txBody>
      </p:sp>
      <p:sp>
        <p:nvSpPr>
          <p:cNvPr id="11" name="Marcador de pie de página 4">
            <a:extLst>
              <a:ext uri="{FF2B5EF4-FFF2-40B4-BE49-F238E27FC236}">
                <a16:creationId xmlns:a16="http://schemas.microsoft.com/office/drawing/2014/main" id="{BD47C5CB-0317-4DC6-A76F-38A5BB1FD1C2}"/>
              </a:ext>
            </a:extLst>
          </p:cNvPr>
          <p:cNvSpPr txBox="1">
            <a:spLocks/>
          </p:cNvSpPr>
          <p:nvPr userDrawn="1"/>
        </p:nvSpPr>
        <p:spPr>
          <a:xfrm>
            <a:off x="4044696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s-ES" noProof="0">
                <a:solidFill>
                  <a:schemeClr val="tx2">
                    <a:alpha val="60000"/>
                  </a:schemeClr>
                </a:solidFill>
              </a:rPr>
              <a:t>Ejemplo de texto de pie de página</a:t>
            </a: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8CCF6E15-0BE7-453B-BBD4-B379C390AD22}"/>
              </a:ext>
            </a:extLst>
          </p:cNvPr>
          <p:cNvSpPr txBox="1">
            <a:spLocks/>
          </p:cNvSpPr>
          <p:nvPr userDrawn="1"/>
        </p:nvSpPr>
        <p:spPr>
          <a:xfrm>
            <a:off x="8613648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28844951-7827-47D4-8276-7DDE1FA7D85A}" type="slidenum">
              <a:rPr lang="es-ES" noProof="0" smtClean="0">
                <a:solidFill>
                  <a:schemeClr val="tx2">
                    <a:alpha val="60000"/>
                  </a:schemeClr>
                </a:solidFill>
              </a:rPr>
              <a:pPr rtl="0"/>
              <a:t>‹Nº›</a:t>
            </a:fld>
            <a:endParaRPr lang="es-ES" noProof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0E092228-4487-4E3A-AEE3-12DC34A06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4928" y="484632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5" name="Marcador de posición de imagen 13">
            <a:extLst>
              <a:ext uri="{FF2B5EF4-FFF2-40B4-BE49-F238E27FC236}">
                <a16:creationId xmlns:a16="http://schemas.microsoft.com/office/drawing/2014/main" id="{6AB20921-6E7F-4BD8-9399-D18CABB64B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4928" y="3511296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423043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rtlCol="0" anchor="t">
            <a:normAutofit/>
          </a:bodyPr>
          <a:lstStyle/>
          <a:p>
            <a:pPr rtl="0"/>
            <a:r>
              <a:rPr lang="es-ES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Haga clic para modificar el estilo de título del patrón</a:t>
            </a:r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es-ES" sz="1800" noProof="0">
                <a:solidFill>
                  <a:schemeClr val="tx2">
                    <a:alpha val="60000"/>
                  </a:schemeClr>
                </a:solidFill>
              </a:rPr>
              <a:t>Haga clic para modificar los estilos de texto del patrón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6132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35209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54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3987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la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54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9012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48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6973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76813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7761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57408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es-ES" noProof="0"/>
              <a:t>1/3/20XX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es-ES" noProof="0">
                <a:solidFill>
                  <a:srgbClr val="FFFFFF"/>
                </a:solidFill>
              </a:rPr>
              <a:t>EJEMPLO DE TEXTO DE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fld id="{28844951-7827-47D4-8276-7DDE1FA7D85A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3145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686" r:id="rId5"/>
    <p:sldLayoutId id="2147483700" r:id="rId6"/>
    <p:sldLayoutId id="2147483705" r:id="rId7"/>
    <p:sldLayoutId id="2147483689" r:id="rId8"/>
    <p:sldLayoutId id="2147483704" r:id="rId9"/>
    <p:sldLayoutId id="2147483702" r:id="rId10"/>
    <p:sldLayoutId id="2147483701" r:id="rId11"/>
    <p:sldLayoutId id="2147483703" r:id="rId12"/>
    <p:sldLayoutId id="2147483685" r:id="rId13"/>
    <p:sldLayoutId id="2147483687" r:id="rId14"/>
    <p:sldLayoutId id="2147483688" r:id="rId15"/>
    <p:sldLayoutId id="2147483690" r:id="rId16"/>
    <p:sldLayoutId id="2147483692" r:id="rId17"/>
    <p:sldLayoutId id="2147483693" r:id="rId18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32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87A3782-D5AB-6C3C-7870-DF8B3FFAF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058"/>
            <a:ext cx="12192000" cy="6814942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2E9A7C78-91FD-4B88-953D-5A4363761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10480" y="1198880"/>
            <a:ext cx="7346618" cy="3423920"/>
          </a:xfrm>
        </p:spPr>
        <p:txBody>
          <a:bodyPr rtlCol="0" anchor="b" anchorCtr="0">
            <a:normAutofit/>
          </a:bodyPr>
          <a:lstStyle/>
          <a:p>
            <a:pPr rtl="0"/>
            <a:r>
              <a:rPr lang="es-ES" sz="5400" b="1" dirty="0">
                <a:solidFill>
                  <a:srgbClr val="FFFF00"/>
                </a:solidFill>
              </a:rPr>
              <a:t>Retiro de Cuaresma.</a:t>
            </a:r>
            <a:br>
              <a:rPr lang="es-ES" sz="5400" b="1" dirty="0">
                <a:solidFill>
                  <a:srgbClr val="FFFF00"/>
                </a:solidFill>
              </a:rPr>
            </a:br>
            <a:br>
              <a:rPr lang="es-ES" sz="5400" b="1" dirty="0">
                <a:solidFill>
                  <a:srgbClr val="FFFF00"/>
                </a:solidFill>
              </a:rPr>
            </a:br>
            <a:r>
              <a:rPr lang="es-ES" sz="5400" b="1" dirty="0">
                <a:solidFill>
                  <a:srgbClr val="FFFF00"/>
                </a:solidFill>
              </a:rPr>
              <a:t>Oración </a:t>
            </a:r>
            <a:br>
              <a:rPr lang="es-ES" sz="5400" b="1" dirty="0">
                <a:solidFill>
                  <a:srgbClr val="FFFF00"/>
                </a:solidFill>
              </a:rPr>
            </a:br>
            <a:r>
              <a:rPr lang="es-ES" sz="5400" b="1" dirty="0">
                <a:solidFill>
                  <a:srgbClr val="FFFF00"/>
                </a:solidFill>
              </a:rPr>
              <a:t>22/3/25</a:t>
            </a:r>
          </a:p>
        </p:txBody>
      </p:sp>
    </p:spTree>
    <p:extLst>
      <p:ext uri="{BB962C8B-B14F-4D97-AF65-F5344CB8AC3E}">
        <p14:creationId xmlns:p14="http://schemas.microsoft.com/office/powerpoint/2010/main" val="703580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5DE04-901E-BD9C-DAC4-888A080FB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ADF78BC1-C8DB-646F-8673-667F4BE74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521462"/>
          </a:xfrm>
        </p:spPr>
        <p:txBody>
          <a:bodyPr>
            <a:normAutofit fontScale="90000"/>
          </a:bodyPr>
          <a:lstStyle/>
          <a:p>
            <a:r>
              <a:rPr lang="es-ES" dirty="0"/>
              <a:t>1.	Canto:</a:t>
            </a: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ECD0CFCD-C5DB-C808-83CE-652FBE0DF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879" y="1427967"/>
            <a:ext cx="10797436" cy="474899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s-ES" sz="4100" dirty="0"/>
              <a:t>Cristo te necesita para amar, para amar. </a:t>
            </a:r>
          </a:p>
          <a:p>
            <a:pPr algn="ctr"/>
            <a:r>
              <a:rPr lang="es-ES" sz="4100" dirty="0"/>
              <a:t>Cristo te necesita para amar.</a:t>
            </a:r>
          </a:p>
          <a:p>
            <a:endParaRPr lang="es-ES" dirty="0"/>
          </a:p>
          <a:p>
            <a:r>
              <a:rPr lang="es-ES" sz="4400" b="1" dirty="0"/>
              <a:t>No te importen las razas ni el color de la piel.</a:t>
            </a:r>
          </a:p>
          <a:p>
            <a:r>
              <a:rPr lang="es-ES" sz="4400" b="1" dirty="0"/>
              <a:t>Ama a todos como hermanos y haz el bien</a:t>
            </a:r>
          </a:p>
          <a:p>
            <a:endParaRPr lang="es-ES" sz="4400" b="1" dirty="0"/>
          </a:p>
          <a:p>
            <a:pPr algn="ctr"/>
            <a:r>
              <a:rPr lang="es-ES" sz="4600" dirty="0"/>
              <a:t>Al que sufre y al triste dale amor, dale amor.</a:t>
            </a:r>
          </a:p>
          <a:p>
            <a:pPr algn="ctr"/>
            <a:r>
              <a:rPr lang="es-ES" sz="4600" dirty="0"/>
              <a:t>Al humilde y al pobre dale amor.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4470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142DD8C8-3833-B890-0BB0-F818292EE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521462"/>
          </a:xfrm>
        </p:spPr>
        <p:txBody>
          <a:bodyPr>
            <a:normAutofit fontScale="90000"/>
          </a:bodyPr>
          <a:lstStyle/>
          <a:p>
            <a:r>
              <a:rPr lang="es-ES" dirty="0"/>
              <a:t>1.	Canto:</a:t>
            </a: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0F589FF3-4660-EABA-8B33-ABE91AE90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879" y="1427967"/>
            <a:ext cx="10797436" cy="4748995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ES" sz="3900" dirty="0"/>
              <a:t>Al que vive a tu lado, dale amor, dale amor.</a:t>
            </a:r>
          </a:p>
          <a:p>
            <a:pPr algn="ctr"/>
            <a:r>
              <a:rPr lang="es-ES" sz="3900" dirty="0"/>
              <a:t>Al que viene de lejos dale amor.</a:t>
            </a:r>
          </a:p>
          <a:p>
            <a:pPr algn="ctr"/>
            <a:endParaRPr lang="es-ES" sz="1700" dirty="0"/>
          </a:p>
          <a:p>
            <a:r>
              <a:rPr lang="es-ES" sz="3900" b="1" dirty="0"/>
              <a:t>No te importen las razas ni el color de la piel.</a:t>
            </a:r>
          </a:p>
          <a:p>
            <a:r>
              <a:rPr lang="es-ES" sz="3900" b="1" dirty="0"/>
              <a:t>Ama a todos como hermanos y haz el bien</a:t>
            </a:r>
          </a:p>
          <a:p>
            <a:endParaRPr lang="es-ES" dirty="0"/>
          </a:p>
          <a:p>
            <a:pPr algn="ctr"/>
            <a:r>
              <a:rPr lang="es-ES" sz="3900" dirty="0"/>
              <a:t>Al amigo de siempre dale amor, dale amor.</a:t>
            </a:r>
          </a:p>
          <a:p>
            <a:pPr algn="ctr"/>
            <a:r>
              <a:rPr lang="es-ES" sz="3900" dirty="0"/>
              <a:t>Al que piensa distinto dale amor.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2829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839FD-CC64-74D2-A67D-A4E331CE8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9A743689-1624-E99F-3FA4-E65939542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521462"/>
          </a:xfrm>
        </p:spPr>
        <p:txBody>
          <a:bodyPr>
            <a:normAutofit fontScale="90000"/>
          </a:bodyPr>
          <a:lstStyle/>
          <a:p>
            <a:r>
              <a:rPr lang="es-ES" dirty="0"/>
              <a:t>2.	Cuaresma es momento de…</a:t>
            </a: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0652A2A6-786D-444F-C5F2-1089BCA4B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879" y="1427967"/>
            <a:ext cx="10797436" cy="4748995"/>
          </a:xfrm>
        </p:spPr>
        <p:txBody>
          <a:bodyPr>
            <a:normAutofit/>
          </a:bodyPr>
          <a:lstStyle/>
          <a:p>
            <a:r>
              <a:rPr lang="es-ES" sz="4400" dirty="0"/>
              <a:t>Entrar dentro de nosotros mismos,</a:t>
            </a:r>
          </a:p>
          <a:p>
            <a:r>
              <a:rPr lang="es-ES" sz="4400" dirty="0"/>
              <a:t>de pedir luz para ver más claro, </a:t>
            </a:r>
          </a:p>
          <a:p>
            <a:r>
              <a:rPr lang="es-ES" sz="4400" dirty="0"/>
              <a:t>para hacer verdad en mi vida.</a:t>
            </a:r>
          </a:p>
          <a:p>
            <a:r>
              <a:rPr lang="es-ES" sz="4400" dirty="0"/>
              <a:t>Para romper ataduras</a:t>
            </a:r>
          </a:p>
          <a:p>
            <a:r>
              <a:rPr lang="es-ES" sz="4400" dirty="0"/>
              <a:t>y no vivir esclavizado.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0624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2D899-A86A-FF6C-F528-B709F0A0F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B7082021-0A2A-527F-B37A-C966FF9AA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521462"/>
          </a:xfrm>
        </p:spPr>
        <p:txBody>
          <a:bodyPr>
            <a:normAutofit fontScale="90000"/>
          </a:bodyPr>
          <a:lstStyle/>
          <a:p>
            <a:r>
              <a:rPr lang="es-ES" dirty="0"/>
              <a:t>2.	Cuaresma es momento de…</a:t>
            </a: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4677F634-B4F3-011D-AD96-6992872B1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879" y="1427967"/>
            <a:ext cx="10797436" cy="4748995"/>
          </a:xfrm>
        </p:spPr>
        <p:txBody>
          <a:bodyPr>
            <a:normAutofit fontScale="92500" lnSpcReduction="20000"/>
          </a:bodyPr>
          <a:lstStyle/>
          <a:p>
            <a:r>
              <a:rPr lang="es-ES" sz="4800" dirty="0"/>
              <a:t>Se trata de interiorizar,</a:t>
            </a:r>
          </a:p>
          <a:p>
            <a:r>
              <a:rPr lang="es-ES" sz="4800" dirty="0"/>
              <a:t>de rezar y volver al Señor. </a:t>
            </a:r>
          </a:p>
          <a:p>
            <a:r>
              <a:rPr lang="es-ES" sz="4800" dirty="0"/>
              <a:t>Tiempo de preparación para el</a:t>
            </a:r>
          </a:p>
          <a:p>
            <a:r>
              <a:rPr lang="es-ES" sz="4800" dirty="0"/>
              <a:t>encuentro con el Señor de la Pascua,</a:t>
            </a:r>
          </a:p>
          <a:p>
            <a:r>
              <a:rPr lang="es-ES" sz="4800" dirty="0"/>
              <a:t>para renacer y vivir la vida nueva</a:t>
            </a:r>
          </a:p>
          <a:p>
            <a:r>
              <a:rPr lang="es-ES" sz="4800" dirty="0"/>
              <a:t>de los hijos de Dios.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9262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6F0F5-AFB2-8A28-AC29-B913A05F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A80D50CE-367E-9942-94ED-2F4728F1B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521462"/>
          </a:xfrm>
        </p:spPr>
        <p:txBody>
          <a:bodyPr>
            <a:normAutofit fontScale="90000"/>
          </a:bodyPr>
          <a:lstStyle/>
          <a:p>
            <a:r>
              <a:rPr lang="es-ES" dirty="0"/>
              <a:t>3.	Oración en común:</a:t>
            </a: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2FEB5985-9081-E802-515B-CED3382A6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879" y="1427967"/>
            <a:ext cx="10797436" cy="4748995"/>
          </a:xfrm>
        </p:spPr>
        <p:txBody>
          <a:bodyPr>
            <a:normAutofit fontScale="92500"/>
          </a:bodyPr>
          <a:lstStyle/>
          <a:p>
            <a:pPr algn="ctr"/>
            <a:r>
              <a:rPr lang="es-ES" sz="4000" dirty="0"/>
              <a:t>Haz Señor que gocemos del Tabor</a:t>
            </a:r>
          </a:p>
          <a:p>
            <a:pPr algn="ctr"/>
            <a:r>
              <a:rPr lang="es-ES" sz="4000" dirty="0"/>
              <a:t>y nos dejemos llenar de tu presencia.</a:t>
            </a:r>
          </a:p>
          <a:p>
            <a:pPr algn="ctr"/>
            <a:r>
              <a:rPr lang="es-ES" sz="4000" dirty="0"/>
              <a:t>Que no nos venza la tentación</a:t>
            </a:r>
          </a:p>
          <a:p>
            <a:pPr algn="ctr"/>
            <a:r>
              <a:rPr lang="es-ES" sz="4000" dirty="0"/>
              <a:t>porque contamos contigo.</a:t>
            </a:r>
          </a:p>
          <a:p>
            <a:pPr algn="ctr"/>
            <a:r>
              <a:rPr lang="es-ES" sz="4000" dirty="0"/>
              <a:t>Que no profanemos los templos vivos de Dios</a:t>
            </a:r>
          </a:p>
          <a:p>
            <a:pPr algn="ctr"/>
            <a:r>
              <a:rPr lang="es-ES" sz="4000" dirty="0"/>
              <a:t>danos un corazón samaritano.</a:t>
            </a:r>
          </a:p>
        </p:txBody>
      </p:sp>
    </p:spTree>
    <p:extLst>
      <p:ext uri="{BB962C8B-B14F-4D97-AF65-F5344CB8AC3E}">
        <p14:creationId xmlns:p14="http://schemas.microsoft.com/office/powerpoint/2010/main" val="2487535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98F69-942B-892A-C807-FFB7C9C89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97F14B40-4FD1-E3E7-70CE-566DB8599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521462"/>
          </a:xfrm>
        </p:spPr>
        <p:txBody>
          <a:bodyPr>
            <a:normAutofit fontScale="90000"/>
          </a:bodyPr>
          <a:lstStyle/>
          <a:p>
            <a:r>
              <a:rPr lang="es-ES" dirty="0"/>
              <a:t>3.	Oración en común:</a:t>
            </a: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F1BA459E-48FB-ADF4-1739-8D5A89BEF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879" y="1427967"/>
            <a:ext cx="10797436" cy="4748995"/>
          </a:xfrm>
        </p:spPr>
        <p:txBody>
          <a:bodyPr>
            <a:normAutofit/>
          </a:bodyPr>
          <a:lstStyle/>
          <a:p>
            <a:pPr algn="ctr"/>
            <a:r>
              <a:rPr lang="es-ES" sz="4000" dirty="0"/>
              <a:t>Que aprendamos a mirarte en la Cruz</a:t>
            </a:r>
          </a:p>
          <a:p>
            <a:pPr algn="ctr"/>
            <a:r>
              <a:rPr lang="es-ES" sz="4000" dirty="0"/>
              <a:t>y me pregunte: ¿qué hago yo por ti?</a:t>
            </a:r>
          </a:p>
          <a:p>
            <a:pPr algn="ctr"/>
            <a:r>
              <a:rPr lang="es-ES" sz="4000" dirty="0"/>
              <a:t>Que nunca sea un obstáculo para que te vean a Ti</a:t>
            </a:r>
          </a:p>
          <a:p>
            <a:pPr algn="ctr"/>
            <a:r>
              <a:rPr lang="es-ES" sz="4000" dirty="0"/>
              <a:t>que con mis obras y palabras sea tu testigo.</a:t>
            </a:r>
          </a:p>
          <a:p>
            <a:pPr algn="ctr"/>
            <a:r>
              <a:rPr lang="es-ES" sz="4000" dirty="0"/>
              <a:t>Lléname de tu amor y gracia, Señor.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6157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2EF2F-FFD8-2B89-C1A5-F4D55634A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9268F6E9-4BC7-193D-44FF-B9B33BDF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521462"/>
          </a:xfrm>
        </p:spPr>
        <p:txBody>
          <a:bodyPr>
            <a:normAutofit fontScale="90000"/>
          </a:bodyPr>
          <a:lstStyle/>
          <a:p>
            <a:r>
              <a:rPr lang="es-ES" dirty="0"/>
              <a:t>4.	Lectura de la Palabra</a:t>
            </a: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3AC2BE54-C673-AD1B-6BD3-F7941404D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879" y="1427967"/>
            <a:ext cx="10797436" cy="4748995"/>
          </a:xfrm>
        </p:spPr>
        <p:txBody>
          <a:bodyPr>
            <a:normAutofit fontScale="85000" lnSpcReduction="20000"/>
          </a:bodyPr>
          <a:lstStyle/>
          <a:p>
            <a:r>
              <a:rPr lang="es-ES" sz="3500" dirty="0"/>
              <a:t>Así dice el Señor: </a:t>
            </a:r>
          </a:p>
          <a:p>
            <a:r>
              <a:rPr lang="es-ES" sz="3500" dirty="0"/>
              <a:t>-	“Como bajan la lluvia y la nieve del cielo y no vuelven allá, sino después de empapar la tierra, de fecundarla y hacerla germinar, para que dé semilla al sembrador y pan al que come; así será mi Palabra que sale de mi boca: no volverá a mí vacía, sino que hará mi voluntad y cumplirá mi encargo” (</a:t>
            </a:r>
            <a:r>
              <a:rPr lang="es-ES" sz="3500" dirty="0" err="1"/>
              <a:t>Is</a:t>
            </a:r>
            <a:r>
              <a:rPr lang="es-ES" sz="3500" dirty="0"/>
              <a:t> 55,10-11)</a:t>
            </a:r>
          </a:p>
          <a:p>
            <a:r>
              <a:rPr lang="es-ES" sz="3500" dirty="0"/>
              <a:t>-	“Practica la justicia, ama la misericordia y camina humildemente con tu Dios” (Mi 6,8).  </a:t>
            </a:r>
          </a:p>
          <a:p>
            <a:pPr algn="r"/>
            <a:r>
              <a:rPr lang="es-ES" sz="2800" b="1" dirty="0"/>
              <a:t>Palabra de Dios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7593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B2750-3CB7-21BD-1898-2C944FF7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675F7F77-EA6F-2D6D-F8DF-DBB4D3B30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521462"/>
          </a:xfrm>
        </p:spPr>
        <p:txBody>
          <a:bodyPr>
            <a:normAutofit fontScale="90000"/>
          </a:bodyPr>
          <a:lstStyle/>
          <a:p>
            <a:r>
              <a:rPr lang="es-ES" dirty="0"/>
              <a:t>5.	Breve momento de reflexión.</a:t>
            </a:r>
          </a:p>
        </p:txBody>
      </p:sp>
      <p:graphicFrame>
        <p:nvGraphicFramePr>
          <p:cNvPr id="2" name="Marcador de contenido 1">
            <a:extLst>
              <a:ext uri="{FF2B5EF4-FFF2-40B4-BE49-F238E27FC236}">
                <a16:creationId xmlns:a16="http://schemas.microsoft.com/office/drawing/2014/main" id="{2919EE1C-16C9-BF24-7AAD-72B6FF4414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045856"/>
              </p:ext>
            </p:extLst>
          </p:nvPr>
        </p:nvGraphicFramePr>
        <p:xfrm>
          <a:off x="663879" y="1427967"/>
          <a:ext cx="10797436" cy="4748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609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3A05D7-9A30-4225-8039-1A634EE77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9A3A05D7-9A30-4225-8039-1A634EE773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A0308-C32C-4B8E-9852-0C262201EA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F46A0308-C32C-4B8E-9852-0C262201EA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84D1D5-8272-4A5A-8917-87A9423B1D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AF84D1D5-8272-4A5A-8917-87A9423B1D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AB0A00-F458-4117-83A9-3CF7EF654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68AB0A00-F458-4117-83A9-3CF7EF654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6FEEE3-0398-4415-AE8D-BBE03957A3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2C6FEEE3-0398-4415-AE8D-BBE03957A3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B5D802-60A2-3406-5CC3-B08935971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6.	Canto: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C7475F-0C1B-FC8D-459D-1AE4FA86B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/>
          <a:lstStyle/>
          <a:p>
            <a:pPr algn="ctr"/>
            <a:r>
              <a:rPr lang="es-ES" sz="6000" dirty="0"/>
              <a:t>	Me invocará y lo escucharé, lo defenderé, lo glorificaré</a:t>
            </a:r>
          </a:p>
          <a:p>
            <a:pPr algn="ctr"/>
            <a:r>
              <a:rPr lang="es-ES" sz="6000" dirty="0"/>
              <a:t>	Le llenaré de largos días y le haré ver mi salvación</a:t>
            </a:r>
            <a:r>
              <a:rPr lang="es-ES" dirty="0"/>
              <a:t>.	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734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B7FF5-CB9C-46D3-EF9E-6A949D89B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692BAF-DAA7-BE09-AFC7-88B185996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7.	Salmo 50:  REZAMOS JUNTOS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9B75C7-3C04-C3B0-C3D6-A2905D7D3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>
            <a:normAutofit lnSpcReduction="10000"/>
          </a:bodyPr>
          <a:lstStyle/>
          <a:p>
            <a:pPr algn="ctr"/>
            <a:r>
              <a:rPr lang="es-ES" sz="5400" b="1" dirty="0"/>
              <a:t>Misericordia Dios mío, por tu bondad, por tu inmensa compasión borra mi culpa.</a:t>
            </a:r>
          </a:p>
          <a:p>
            <a:pPr algn="ctr"/>
            <a:r>
              <a:rPr lang="es-ES" sz="5400" b="1" dirty="0"/>
              <a:t>Lava del todo mi delito, limpia mi pecado.</a:t>
            </a:r>
          </a:p>
          <a:p>
            <a:pPr marL="2286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8862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8EE0A-9B29-F62B-2696-1DA704F4F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8FDFBE-546D-F815-80CF-D6A25F3C4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7.	Salmo 50:  REZAMOS JUNTOS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6A3BE2-2A21-5BA3-6C85-3DE3F45AF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>
            <a:normAutofit/>
          </a:bodyPr>
          <a:lstStyle/>
          <a:p>
            <a:pPr algn="ctr"/>
            <a:r>
              <a:rPr lang="es-ES" sz="5400" dirty="0"/>
              <a:t>Pues yo reconozco mi culpa, tengo siempre presente mi pecado.  Contra ti, contra ti solo pequé, cometí la maldad que tú aborreces</a:t>
            </a:r>
          </a:p>
          <a:p>
            <a:pPr marL="2286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1982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03CAF-D39F-957F-7CC4-723CC982F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25B106-B0AB-6EAD-AFAE-BD797E5B2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7.	Salmo 50:  REZAMOS JUNTOS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34C60-13DE-3003-EF4F-0A3AC42F7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>
            <a:normAutofit/>
          </a:bodyPr>
          <a:lstStyle/>
          <a:p>
            <a:pPr algn="ctr"/>
            <a:r>
              <a:rPr lang="es-ES" sz="6600" b="1" dirty="0"/>
              <a:t>Oh Dios, crea en mí un corazón puro, renuévame por dentro con espíritu firme</a:t>
            </a:r>
          </a:p>
        </p:txBody>
      </p:sp>
    </p:spTree>
    <p:extLst>
      <p:ext uri="{BB962C8B-B14F-4D97-AF65-F5344CB8AC3E}">
        <p14:creationId xmlns:p14="http://schemas.microsoft.com/office/powerpoint/2010/main" val="1056122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61A97-8CEE-616A-D77E-3669F4F6E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4BCC1C-00E4-7AB7-D77F-57A7E8F28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7.	Salmo 50:  REZAMOS JUNTOS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90C901-22C1-91A5-6317-85A7DA0D4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>
            <a:normAutofit/>
          </a:bodyPr>
          <a:lstStyle/>
          <a:p>
            <a:pPr algn="ctr"/>
            <a:r>
              <a:rPr lang="es-ES" sz="6600" dirty="0"/>
              <a:t>Aparta de mi pecado tu vista, borra en mí toda culpa.  Hazme oír el gozo y la alegría.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4645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A4C5D-D0F1-BCA8-7E94-CB8D24095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C04B87-F7D2-264C-B164-590E43118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7.	Salmo 50:  REZAMOS JUNTOS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58E480-FE37-709D-A950-CF7ED6F14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>
            <a:normAutofit lnSpcReduction="10000"/>
          </a:bodyPr>
          <a:lstStyle/>
          <a:p>
            <a:pPr algn="ctr"/>
            <a:r>
              <a:rPr lang="es-ES" sz="7200" b="1" dirty="0"/>
              <a:t>Devuélveme la alegría de tu salvación, afiánzame con espíritu generoso.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5651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8DFF6-3FDA-F97E-0E2E-A2129A51F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7D4600-B7DA-5E13-6101-0B35555A9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8.	Peticiones.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1F013B-4316-72AC-69DC-DE65F032C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>
            <a:normAutofit lnSpcReduction="10000"/>
          </a:bodyPr>
          <a:lstStyle/>
          <a:p>
            <a:r>
              <a:rPr lang="es-ES" dirty="0"/>
              <a:t>-1	Danos verdadera sed de tu Palabra para que guíe nuestros pasos y nos conduzca a nuestra realización más lograda.</a:t>
            </a:r>
          </a:p>
          <a:p>
            <a:r>
              <a:rPr lang="es-ES" b="1" dirty="0"/>
              <a:t>Señor, guíame por tus senderos de vida</a:t>
            </a:r>
          </a:p>
          <a:p>
            <a:r>
              <a:rPr lang="es-ES" dirty="0"/>
              <a:t>-2	Danos fuerza para luchar contra toda miseria humana, contra toda violencia, afán de dominio e injusticias camufladas.</a:t>
            </a:r>
          </a:p>
          <a:p>
            <a:r>
              <a:rPr lang="es-ES" b="1" dirty="0"/>
              <a:t>Señor, guíame por tus senderos de vida</a:t>
            </a:r>
          </a:p>
        </p:txBody>
      </p:sp>
    </p:spTree>
    <p:extLst>
      <p:ext uri="{BB962C8B-B14F-4D97-AF65-F5344CB8AC3E}">
        <p14:creationId xmlns:p14="http://schemas.microsoft.com/office/powerpoint/2010/main" val="2416510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DDABD-0D47-0318-29C8-E0DAE69F5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26DEDD-8D8C-E0C8-07E4-F72C7FA62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8.	Peticiones.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CF57FA-D943-BECC-B966-234714682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>
            <a:normAutofit fontScale="92500"/>
          </a:bodyPr>
          <a:lstStyle/>
          <a:p>
            <a:r>
              <a:rPr lang="es-ES" dirty="0"/>
              <a:t>-3	Danos ternura y misericordia para acoger y acompañar a toda persona herida, vulnerable o necesitada.</a:t>
            </a:r>
          </a:p>
          <a:p>
            <a:r>
              <a:rPr lang="es-ES" b="1" dirty="0"/>
              <a:t>Señor, guíame por tus senderos de vida</a:t>
            </a:r>
          </a:p>
          <a:p>
            <a:endParaRPr lang="es-ES" dirty="0"/>
          </a:p>
          <a:p>
            <a:r>
              <a:rPr lang="es-ES" dirty="0"/>
              <a:t>-4	Haznos disponibles y solidarios compartiendo bienes, tiempo, experiencia de fe, consuelo y esperanza.</a:t>
            </a:r>
          </a:p>
          <a:p>
            <a:r>
              <a:rPr lang="es-ES" b="1" dirty="0"/>
              <a:t>Señor, guíame por tus senderos de vida</a:t>
            </a:r>
          </a:p>
        </p:txBody>
      </p:sp>
    </p:spTree>
    <p:extLst>
      <p:ext uri="{BB962C8B-B14F-4D97-AF65-F5344CB8AC3E}">
        <p14:creationId xmlns:p14="http://schemas.microsoft.com/office/powerpoint/2010/main" val="432244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55E3F-99F4-822E-9986-BC906365A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35B4D1-B87C-35A6-621D-4A9999AE2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8.	Peticiones.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91123-6585-6125-41B2-DE300493B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>
            <a:normAutofit lnSpcReduction="10000"/>
          </a:bodyPr>
          <a:lstStyle/>
          <a:p>
            <a:r>
              <a:rPr lang="es-ES" dirty="0"/>
              <a:t>-5	Danos valentía para mantener nuestros compromisos cuando llega la oscuridad y no encontramos la salida adecuada.</a:t>
            </a:r>
          </a:p>
          <a:p>
            <a:r>
              <a:rPr lang="es-ES" b="1" dirty="0"/>
              <a:t>Señor, guíame por tus senderos de vida</a:t>
            </a:r>
          </a:p>
          <a:p>
            <a:endParaRPr lang="es-ES" dirty="0"/>
          </a:p>
          <a:p>
            <a:r>
              <a:rPr lang="es-ES" dirty="0"/>
              <a:t>-6	Ayúdanos a dar apoyo, ánimos y confianza a todos los que están comprometidos con causas solidarias.</a:t>
            </a:r>
          </a:p>
          <a:p>
            <a:r>
              <a:rPr lang="es-ES" b="1" dirty="0"/>
              <a:t>Señor, guíame por tus senderos de vida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7361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C54F6-E472-FDCF-DA5E-C08AD3D82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0E3473-AF95-23BA-DCA1-50E1BF9DB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9.	Oración final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FDCDE4-531D-9053-EE66-7B9746AB6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>
            <a:normAutofit fontScale="92500"/>
          </a:bodyPr>
          <a:lstStyle/>
          <a:p>
            <a:pPr algn="ctr"/>
            <a:r>
              <a:rPr lang="es-ES" sz="4800" dirty="0"/>
              <a:t>Enséñame a amarte, Señor.</a:t>
            </a:r>
          </a:p>
          <a:p>
            <a:pPr algn="ctr"/>
            <a:r>
              <a:rPr lang="es-ES" sz="4800" dirty="0"/>
              <a:t>A amarte a Ti, con tu Palabra, tus exigencias, tus propuestas de vida.</a:t>
            </a:r>
          </a:p>
          <a:p>
            <a:pPr algn="ctr"/>
            <a:r>
              <a:rPr lang="es-ES" sz="4800" dirty="0"/>
              <a:t>Ayúdame a comprender que solo te puedo amar, amando a mis hermanos.</a:t>
            </a:r>
          </a:p>
        </p:txBody>
      </p:sp>
    </p:spTree>
    <p:extLst>
      <p:ext uri="{BB962C8B-B14F-4D97-AF65-F5344CB8AC3E}">
        <p14:creationId xmlns:p14="http://schemas.microsoft.com/office/powerpoint/2010/main" val="484100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0C40A-63B7-8BE8-4576-1F78A8670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292F0-4088-5ABA-2691-2C69D735F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9.	</a:t>
            </a:r>
            <a:r>
              <a:rPr lang="es-ES"/>
              <a:t>Oración final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5FCC23-5410-845F-5871-F9F1E20F7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s-ES" sz="5200" dirty="0"/>
              <a:t>Que sólo puedo estar a bien contigo viviendo en justicia y en verdad.</a:t>
            </a:r>
          </a:p>
          <a:p>
            <a:pPr algn="ctr"/>
            <a:r>
              <a:rPr lang="es-ES" sz="5200" dirty="0"/>
              <a:t>Que sólo puedo ser tu discípulo colocándome al lado de los débiles.</a:t>
            </a:r>
          </a:p>
          <a:p>
            <a:pPr algn="ctr"/>
            <a:r>
              <a:rPr lang="es-ES" sz="5200" dirty="0"/>
              <a:t>Con tu ayuda, Dios de misericordia, podré construir un puente en la fe y la vida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3707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47B54-7E4A-20AE-7E29-A10AE006A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75B5AD-67C2-DC39-7AE5-426A2E6C2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10.--Canto final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9B4717-ADD1-938B-F20F-46EE2A676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>
            <a:normAutofit fontScale="92500" lnSpcReduction="10000"/>
          </a:bodyPr>
          <a:lstStyle/>
          <a:p>
            <a:r>
              <a:rPr lang="es-ES" sz="4000" b="1" dirty="0"/>
              <a:t>Madre de todos los hombres, enséñanos a decir Amén.</a:t>
            </a:r>
          </a:p>
          <a:p>
            <a:r>
              <a:rPr lang="es-ES" sz="4000" dirty="0"/>
              <a:t>•	Cuando la noche se acerca y se oscurece la fe</a:t>
            </a:r>
          </a:p>
          <a:p>
            <a:r>
              <a:rPr lang="es-ES" sz="4000" dirty="0"/>
              <a:t>•	Cuando aparece la luz y nos sentimos felices</a:t>
            </a:r>
          </a:p>
          <a:p>
            <a:r>
              <a:rPr lang="es-ES" sz="4000" dirty="0"/>
              <a:t>•	Cuando el dolor nos oprime y la ilusión ya no brilla</a:t>
            </a:r>
          </a:p>
        </p:txBody>
      </p:sp>
    </p:spTree>
    <p:extLst>
      <p:ext uri="{BB962C8B-B14F-4D97-AF65-F5344CB8AC3E}">
        <p14:creationId xmlns:p14="http://schemas.microsoft.com/office/powerpoint/2010/main" val="3302865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4214BFFE-AB94-CAD6-CE05-66FCC30543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Resumen MENSAJE DEL SANTO PADRE FRANCISCO PARA LA CUARESMA 2025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AF3D884B-C7DB-730F-7367-07C0E6E987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1D5264-564F-6D5A-52D4-80A81602A12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29375"/>
            <a:ext cx="2743200" cy="365125"/>
          </a:xfrm>
        </p:spPr>
        <p:txBody>
          <a:bodyPr/>
          <a:lstStyle/>
          <a:p>
            <a:pPr rtl="0"/>
            <a:r>
              <a:rPr lang="es-ES" noProof="0"/>
              <a:t>1/3/20XX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7E35AF-F8FB-4396-1707-FA352D3E71A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429375"/>
            <a:ext cx="4114800" cy="365125"/>
          </a:xfrm>
        </p:spPr>
        <p:txBody>
          <a:bodyPr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2BB445-632E-0ABB-5A87-E82B804E5EB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29375"/>
            <a:ext cx="2743200" cy="365125"/>
          </a:xfrm>
        </p:spPr>
        <p:txBody>
          <a:bodyPr/>
          <a:lstStyle/>
          <a:p>
            <a:pPr rtl="0"/>
            <a:fld id="{28844951-7827-47D4-8276-7DDE1FA7D85A}" type="slidenum">
              <a:rPr lang="es-ES" noProof="0" smtClean="0"/>
              <a:t>22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381352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1E520-B0CD-EE5C-A8D7-01072071C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1B5FB-CEB5-72C5-AE7E-13C4A4D86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Caminemos juntos en la esperanza 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38D872A-9D29-6B8C-55D7-BCBC67C92C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2911602"/>
              </p:ext>
            </p:extLst>
          </p:nvPr>
        </p:nvGraphicFramePr>
        <p:xfrm>
          <a:off x="588723" y="1553227"/>
          <a:ext cx="10765077" cy="4623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2670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5F683-7704-F97D-0ADA-EE4F65954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DCF7E8-801A-D004-B753-653EF8123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Caminemos juntos en la esperanza 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134186F-47CA-D85D-1C6A-7B8B4AC89C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052218"/>
              </p:ext>
            </p:extLst>
          </p:nvPr>
        </p:nvGraphicFramePr>
        <p:xfrm>
          <a:off x="588723" y="1553227"/>
          <a:ext cx="10765077" cy="4623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8719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58F08-5E86-2F7A-4E09-FFCBFE6C8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44648-C814-F129-0BD1-BE44A2B87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Caminemos juntos en la </a:t>
            </a:r>
            <a:r>
              <a:rPr lang="es-ES"/>
              <a:t>esperanza  </a:t>
            </a:r>
            <a:endParaRPr lang="es-ES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4B4C73CB-7895-71D6-F73D-8B23860417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666491"/>
              </p:ext>
            </p:extLst>
          </p:nvPr>
        </p:nvGraphicFramePr>
        <p:xfrm>
          <a:off x="588723" y="1553227"/>
          <a:ext cx="10765077" cy="4623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7146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7F8E5-73C0-3098-8890-EA3E3B699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A96745-D002-7C39-606E-0002DC559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Caminemos juntos en la </a:t>
            </a:r>
            <a:r>
              <a:rPr lang="es-ES"/>
              <a:t>esperanza  </a:t>
            </a:r>
            <a:endParaRPr lang="es-ES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532D896-9947-A36A-B4D9-A8DA8BB25E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6564534"/>
              </p:ext>
            </p:extLst>
          </p:nvPr>
        </p:nvGraphicFramePr>
        <p:xfrm>
          <a:off x="588723" y="1553227"/>
          <a:ext cx="10765077" cy="4623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6322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DA00F-53B2-461E-3E64-B4FA20102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57983C-3135-4384-93E0-8342112C6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Caminemos juntos en la </a:t>
            </a:r>
            <a:r>
              <a:rPr lang="es-ES"/>
              <a:t>esperanza  </a:t>
            </a:r>
            <a:endParaRPr lang="es-ES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F8496A4-7E9A-6692-FE02-B07827C0A4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1931036"/>
              </p:ext>
            </p:extLst>
          </p:nvPr>
        </p:nvGraphicFramePr>
        <p:xfrm>
          <a:off x="588723" y="1553227"/>
          <a:ext cx="10765077" cy="4623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00856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B262D-8CD6-C61C-5B21-9D3BEEF23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50912-1FB1-6C5D-0695-B5245478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Caminemos juntos en la </a:t>
            </a:r>
            <a:r>
              <a:rPr lang="es-ES"/>
              <a:t>esperanza  </a:t>
            </a:r>
            <a:endParaRPr lang="es-ES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3974CD8-D67C-4336-E232-6D4A9BEF28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7641151"/>
              </p:ext>
            </p:extLst>
          </p:nvPr>
        </p:nvGraphicFramePr>
        <p:xfrm>
          <a:off x="556591" y="1302708"/>
          <a:ext cx="11121887" cy="5058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30855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55F40-4AAF-3E84-EDE2-5FD8172EE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ECE00-9A2D-671A-E846-9DF1821EA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Caminemos juntos en la </a:t>
            </a:r>
            <a:r>
              <a:rPr lang="es-ES"/>
              <a:t>esperanza  </a:t>
            </a:r>
            <a:endParaRPr lang="es-ES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54B86A2-13E0-2C6F-E510-D187F5BFF2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9273551"/>
              </p:ext>
            </p:extLst>
          </p:nvPr>
        </p:nvGraphicFramePr>
        <p:xfrm>
          <a:off x="556591" y="1302708"/>
          <a:ext cx="11121887" cy="5058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9696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83A83-D615-B49C-3145-205286748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6A063A-251A-1230-EFAB-54EF4348C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Caminemos juntos en la </a:t>
            </a:r>
            <a:r>
              <a:rPr lang="es-ES"/>
              <a:t>esperanza  </a:t>
            </a:r>
            <a:endParaRPr lang="es-ES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41F164C-7807-46EF-2E0F-2F58BE5B78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6912064"/>
              </p:ext>
            </p:extLst>
          </p:nvPr>
        </p:nvGraphicFramePr>
        <p:xfrm>
          <a:off x="588723" y="1553227"/>
          <a:ext cx="10765077" cy="4623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43500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72F45-3D89-DA3F-B453-CE10AF253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AF6B71-8DB4-F778-F7DB-018118147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Caminemos juntos en la </a:t>
            </a:r>
            <a:r>
              <a:rPr lang="es-ES"/>
              <a:t>esperanza  </a:t>
            </a:r>
            <a:endParaRPr lang="es-ES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B81E0F1-0166-0775-2DA9-D3ACDFAB5A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5770655"/>
              </p:ext>
            </p:extLst>
          </p:nvPr>
        </p:nvGraphicFramePr>
        <p:xfrm>
          <a:off x="588723" y="1553227"/>
          <a:ext cx="10765077" cy="4623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94178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EAD12-CE3E-10C6-A4DF-C7F8786D5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E8F3E8-882F-5E40-5194-BF1C87E20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7.	Salmo 50:  REZAMOS JUNTOS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9319A5-03F8-3574-98D4-A89F20386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>
            <a:normAutofit/>
          </a:bodyPr>
          <a:lstStyle/>
          <a:p>
            <a:r>
              <a:rPr lang="es-ES"/>
              <a:t>•</a:t>
            </a:r>
            <a:r>
              <a:rPr lang="es-ES" dirty="0"/>
              <a:t>	Oh Dios, crea en mí un corazón puro, renuévame por dentro con espíritu firme</a:t>
            </a:r>
          </a:p>
          <a:p>
            <a:r>
              <a:rPr lang="es-ES" dirty="0"/>
              <a:t>•	Aparta de mi pecado tu vista, borra en mí toda culpa.  Hazme oír el gozo y la alegría. </a:t>
            </a:r>
          </a:p>
          <a:p>
            <a:r>
              <a:rPr lang="es-ES" dirty="0"/>
              <a:t>•	Devuélveme la alegría de tu salvación, afiánzame con espíritu generoso.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46893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60E8D-1425-A1E5-151C-097C9540C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BB7B3-458E-7498-9252-D6E71396A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r>
              <a:rPr lang="es-ES" dirty="0"/>
              <a:t>7.	Salmo 50:  REZAMOS JUNTOS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499635-218A-A133-F123-B3732567E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•	Misericordia Dios mío, por tu bondad, por tu inmensa compasión borra mi culpa.</a:t>
            </a:r>
          </a:p>
          <a:p>
            <a:r>
              <a:rPr lang="es-ES" dirty="0"/>
              <a:t>Lava del todo mi delito, limpia mi pecado.</a:t>
            </a:r>
          </a:p>
          <a:p>
            <a:r>
              <a:rPr lang="es-ES" dirty="0"/>
              <a:t>•	Pues yo reconozco mi culpa, tengo siempre presente mi pecado.  Contra ti, contra ti solo pequé, cometí la maldad que tú aborreces</a:t>
            </a:r>
          </a:p>
          <a:p>
            <a:r>
              <a:rPr lang="es-ES" dirty="0"/>
              <a:t>•	Oh Dios, crea en mí un corazón puro, renuévame por dentro con espíritu firme</a:t>
            </a:r>
          </a:p>
          <a:p>
            <a:r>
              <a:rPr lang="es-ES"/>
              <a:t>•</a:t>
            </a:r>
            <a:r>
              <a:rPr lang="es-ES" dirty="0"/>
              <a:t>	Aparta de mi pecado tu vista, borra en mí toda culpa.  Hazme oír el gozo y la alegría. </a:t>
            </a:r>
          </a:p>
          <a:p>
            <a:r>
              <a:rPr lang="es-ES" dirty="0"/>
              <a:t>•	Devuélveme la alegría de tu salvación, afiánzame con espíritu generoso.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05992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9E90E-D950-303B-A1EF-D8B4B79A8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0CF97-7058-1CB7-8831-35F2AD919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29E2ED-1138-FC65-F4B5-1BD0B146D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26623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D12E6-A10F-594B-140C-07FEB57E6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EF33A9-6761-451B-D1AD-8621C5CD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55ACC0-BE53-1356-6D26-E4B3E1316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3966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613D2-4973-040D-76AA-EBCD7401A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62E63-05F0-FAA4-3C14-CB6810CAB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6B35B6-110F-590A-560F-458D5CFDC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35663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8B6E0-27D7-9626-AF88-547BF6825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2FC6F1-84A7-2BE5-BC24-EE230EC30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2C20E9-59B4-556F-AADC-4810CB0E7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33028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00F93-B48B-84E9-67DF-7D4281BA5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807268-79C9-2A0B-B985-216DEC42B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3AC561-C915-04D3-8EDA-28654EE6E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2436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D5CD9-B78A-F889-7F2F-50BC5BBF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49BA37-C120-3699-2ADA-4315B640C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5EDDCA-1293-D09D-FD83-3ABEDFF55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10916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12D02-CA41-C7FC-D78A-7E8E5D711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A30C4-223F-C8A4-9C87-32332C04F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621670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FE8EC4-D231-AFF0-7EE1-2A9DD8275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553227"/>
            <a:ext cx="10765077" cy="4623736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3285520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1757074_TF00537603_Win32" id="{EDC6AB30-7ABB-4191-A07D-5F3D81E23409}" vid="{BBFBA5B9-E535-48EC-92D2-78D43A397A5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AFE2A1-77F8-441E-9B9F-DD61C354F4F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6052644-F409-493B-8E91-969D43897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F4B188-9E41-4609-81DC-EA2587D009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Diseño luminoso</Template>
  <TotalTime>274</TotalTime>
  <Words>2057</Words>
  <Application>Microsoft Office PowerPoint</Application>
  <PresentationFormat>Panorámica</PresentationFormat>
  <Paragraphs>153</Paragraphs>
  <Slides>40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7" baseType="lpstr">
      <vt:lpstr>Arial</vt:lpstr>
      <vt:lpstr>Avenir Next LT Pro</vt:lpstr>
      <vt:lpstr>Calibri</vt:lpstr>
      <vt:lpstr>Cambria</vt:lpstr>
      <vt:lpstr>Sabon Next LT</vt:lpstr>
      <vt:lpstr>Wingdings</vt:lpstr>
      <vt:lpstr>LuminousVTI</vt:lpstr>
      <vt:lpstr>Retiro de Cuaresma.  Oración  22/3/25</vt:lpstr>
      <vt:lpstr>1. Canto:</vt:lpstr>
      <vt:lpstr>1. Canto:</vt:lpstr>
      <vt:lpstr>2. Cuaresma es momento de…</vt:lpstr>
      <vt:lpstr>2. Cuaresma es momento de…</vt:lpstr>
      <vt:lpstr>3. Oración en común:</vt:lpstr>
      <vt:lpstr>3. Oración en común:</vt:lpstr>
      <vt:lpstr>4. Lectura de la Palabra</vt:lpstr>
      <vt:lpstr>5. Breve momento de reflexión.</vt:lpstr>
      <vt:lpstr>6. Canto:</vt:lpstr>
      <vt:lpstr>7. Salmo 50:  REZAMOS JUNTOS</vt:lpstr>
      <vt:lpstr>7. Salmo 50:  REZAMOS JUNTOS</vt:lpstr>
      <vt:lpstr>7. Salmo 50:  REZAMOS JUNTOS</vt:lpstr>
      <vt:lpstr>7. Salmo 50:  REZAMOS JUNTOS</vt:lpstr>
      <vt:lpstr>7. Salmo 50:  REZAMOS JUNTOS</vt:lpstr>
      <vt:lpstr>8. Peticiones.</vt:lpstr>
      <vt:lpstr>8. Peticiones.</vt:lpstr>
      <vt:lpstr>8. Peticiones.</vt:lpstr>
      <vt:lpstr>9. Oración final</vt:lpstr>
      <vt:lpstr>9. Oración final</vt:lpstr>
      <vt:lpstr>10.--Canto final</vt:lpstr>
      <vt:lpstr>Resumen MENSAJE DEL SANTO PADRE FRANCISCO PARA LA CUARESMA 2025</vt:lpstr>
      <vt:lpstr>Caminemos juntos en la esperanza  </vt:lpstr>
      <vt:lpstr>Caminemos juntos en la esperanza  </vt:lpstr>
      <vt:lpstr>Caminemos juntos en la esperanza  </vt:lpstr>
      <vt:lpstr>Caminemos juntos en la esperanza  </vt:lpstr>
      <vt:lpstr>Caminemos juntos en la esperanza  </vt:lpstr>
      <vt:lpstr>Caminemos juntos en la esperanza  </vt:lpstr>
      <vt:lpstr>Caminemos juntos en la esperanza  </vt:lpstr>
      <vt:lpstr>Caminemos juntos en la esperanza  </vt:lpstr>
      <vt:lpstr>Caminemos juntos en la esperanza  </vt:lpstr>
      <vt:lpstr>7. Salmo 50:  REZAMOS JUNTOS</vt:lpstr>
      <vt:lpstr>7. Salmo 50:  REZAMOS JUNTOS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3</cp:revision>
  <dcterms:created xsi:type="dcterms:W3CDTF">2025-03-21T08:56:18Z</dcterms:created>
  <dcterms:modified xsi:type="dcterms:W3CDTF">2025-03-22T08:39:05Z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